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83" r:id="rId2"/>
    <p:sldId id="386" r:id="rId3"/>
    <p:sldId id="341" r:id="rId4"/>
    <p:sldId id="378" r:id="rId5"/>
    <p:sldId id="382" r:id="rId6"/>
    <p:sldId id="312" r:id="rId7"/>
    <p:sldId id="384" r:id="rId8"/>
    <p:sldId id="387" r:id="rId9"/>
    <p:sldId id="388" r:id="rId10"/>
    <p:sldId id="332" r:id="rId11"/>
    <p:sldId id="331" r:id="rId12"/>
    <p:sldId id="300" r:id="rId13"/>
    <p:sldId id="385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nse estil ni q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0227" autoAdjust="0"/>
  </p:normalViewPr>
  <p:slideViewPr>
    <p:cSldViewPr>
      <p:cViewPr>
        <p:scale>
          <a:sx n="100" d="100"/>
          <a:sy n="100" d="100"/>
        </p:scale>
        <p:origin x="1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en-GB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12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199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944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83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9701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54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0858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9130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618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363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9376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n-GB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GB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13/04/2019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672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es/url?sa=i&amp;rct=j&amp;q=&amp;esrc=s&amp;source=images&amp;cd=&amp;cad=rja&amp;uact=8&amp;ved=2ahUKEwiEkoiN9MzhAhUExoUKHWtHAX0QjRx6BAgBEAU&amp;url=https%3A%2F%2Fwww.entrepreneur.com%2Farticle%2F312408&amp;psig=AOvVaw0XhzwHyM17a_8lhNRWpOht&amp;ust=155523932194526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es/url?sa=i&amp;rct=j&amp;q=&amp;esrc=s&amp;source=images&amp;cd=&amp;ved=2ahUKEwiEkoiN9MzhAhUExoUKHWtHAX0QjB16BAgBEAQ&amp;url=https%3A%2F%2Fwww.entrepreneur.com%2Farticle%2F312408&amp;psig=AOvVaw0XhzwHyM17a_8lhNRWpOht&amp;ust=155523932194526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es/url?sa=i&amp;rct=j&amp;q=&amp;esrc=s&amp;source=images&amp;cd=&amp;cad=rja&amp;uact=8&amp;ved=2ahUKEwjLvIPj7czhAhVBzhoKHT32C-8QjRx6BAgBEAU&amp;url=https%3A%2F%2Ftheberkshireedge.com%2Fconnections-8%2F&amp;psig=AOvVaw3gtlEbrmppbzi8PkX-2CHv&amp;ust=155523754029486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es/url?sa=i&amp;rct=j&amp;q=&amp;esrc=s&amp;source=images&amp;cd=&amp;cad=rja&amp;uact=8&amp;ved=0ahUKEwj20Oi7_6vKAhWGOBoKHZwuCAIQjRwIBw&amp;url=https://play.google.com/store/apps/details?id%3Dcom.waze%26hl%3Des&amp;bvm=bv.112064104,d.d24&amp;psig=AFQjCNH2FZKrj0V1yuAL1uXsVO3aqpNA6Q&amp;ust=1452953427910492" TargetMode="External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hyperlink" Target="https://www.google.es/url?sa=i&amp;rct=j&amp;q=&amp;esrc=s&amp;source=images&amp;cd=&amp;cad=rja&amp;uact=8&amp;ved=0ahUKEwjBltHB_qvKAhXKCBoKHbOUDQsQjRwIBw&amp;url=https://twitter.com/tinder&amp;bvm=bv.112064104,d.d24&amp;psig=AFQjCNH0g29pk2oiOoJVBUYnCFLUBEYeWw&amp;ust=1452953152629139" TargetMode="External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openxmlformats.org/officeDocument/2006/relationships/hyperlink" Target="http://www.google.es/url?sa=i&amp;rct=j&amp;q=&amp;esrc=s&amp;source=images&amp;cd=&amp;cad=rja&amp;uact=8&amp;ved=0ahUKEwjHke2V_qvKAhVH1RoKHeDNAjkQjRwIBw&amp;url=http://actonline.org/2012/01/24/app-of-the-day-7/&amp;bvm=bv.112064104,d.d24&amp;psig=AFQjCNH09XhzZPFAPynHgcwJz5J_OnuFFQ&amp;ust=1452953070497961" TargetMode="External"/><Relationship Id="rId19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Image result for what are millennial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2" y="-171400"/>
            <a:ext cx="140588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11960" y="39022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a-ES" sz="540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Millennials</a:t>
            </a:r>
            <a:endParaRPr lang="en-GB" sz="5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QuadreDeText 5"/>
          <p:cNvSpPr txBox="1"/>
          <p:nvPr/>
        </p:nvSpPr>
        <p:spPr>
          <a:xfrm>
            <a:off x="4539155" y="6043235"/>
            <a:ext cx="406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err="1" smtClean="0">
                <a:solidFill>
                  <a:schemeClr val="bg1"/>
                </a:solidFill>
              </a:rPr>
              <a:t>Image</a:t>
            </a:r>
            <a:r>
              <a:rPr lang="ca-ES" dirty="0" smtClean="0">
                <a:solidFill>
                  <a:schemeClr val="bg1"/>
                </a:solidFill>
              </a:rPr>
              <a:t> </a:t>
            </a:r>
            <a:r>
              <a:rPr lang="ca-ES" dirty="0" err="1" smtClean="0">
                <a:solidFill>
                  <a:schemeClr val="bg1"/>
                </a:solidFill>
              </a:rPr>
              <a:t>credit</a:t>
            </a:r>
            <a:r>
              <a:rPr lang="ca-ES" dirty="0" smtClean="0">
                <a:solidFill>
                  <a:schemeClr val="bg1"/>
                </a:solidFill>
              </a:rPr>
              <a:t> </a:t>
            </a:r>
            <a:r>
              <a:rPr lang="en-GB" dirty="0" smtClean="0">
                <a:hlinkClick r:id="rId4"/>
              </a:rPr>
              <a:t>www.entrepreneur.com</a:t>
            </a:r>
            <a:r>
              <a:rPr lang="ca-ES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839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contingut 2"/>
          <p:cNvSpPr>
            <a:spLocks noGrp="1"/>
          </p:cNvSpPr>
          <p:nvPr>
            <p:ph idx="1"/>
          </p:nvPr>
        </p:nvSpPr>
        <p:spPr>
          <a:xfrm>
            <a:off x="395536" y="1340768"/>
            <a:ext cx="8064896" cy="316835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ca-ES" sz="3600" dirty="0" err="1" smtClean="0"/>
              <a:t>Are</a:t>
            </a:r>
            <a:r>
              <a:rPr lang="ca-ES" sz="3600" dirty="0" smtClean="0"/>
              <a:t> </a:t>
            </a:r>
            <a:r>
              <a:rPr lang="ca-ES" sz="3600" dirty="0" err="1" smtClean="0"/>
              <a:t>you</a:t>
            </a:r>
            <a:r>
              <a:rPr lang="ca-ES" sz="3600" dirty="0" smtClean="0"/>
              <a:t> a </a:t>
            </a:r>
            <a:r>
              <a:rPr lang="ca-ES" sz="3600" dirty="0" err="1" smtClean="0"/>
              <a:t>millennial</a:t>
            </a:r>
            <a:r>
              <a:rPr lang="ca-ES" sz="3600" dirty="0" smtClean="0"/>
              <a:t>?</a:t>
            </a:r>
          </a:p>
          <a:p>
            <a:r>
              <a:rPr lang="ca-ES" sz="3600" dirty="0" err="1" smtClean="0"/>
              <a:t>What</a:t>
            </a:r>
            <a:r>
              <a:rPr lang="ca-ES" sz="3600" dirty="0" smtClean="0"/>
              <a:t> do </a:t>
            </a:r>
            <a:r>
              <a:rPr lang="ca-ES" sz="3600" dirty="0" err="1" smtClean="0"/>
              <a:t>you</a:t>
            </a:r>
            <a:r>
              <a:rPr lang="ca-ES" sz="3600" dirty="0" smtClean="0"/>
              <a:t> </a:t>
            </a:r>
            <a:r>
              <a:rPr lang="ca-ES" sz="3600" dirty="0" err="1" smtClean="0"/>
              <a:t>think</a:t>
            </a:r>
            <a:r>
              <a:rPr lang="ca-ES" sz="3600" dirty="0" smtClean="0"/>
              <a:t> </a:t>
            </a:r>
            <a:r>
              <a:rPr lang="ca-ES" sz="3600" dirty="0" err="1" smtClean="0"/>
              <a:t>the</a:t>
            </a:r>
            <a:r>
              <a:rPr lang="ca-ES" sz="3600" dirty="0" smtClean="0"/>
              <a:t> </a:t>
            </a:r>
            <a:r>
              <a:rPr lang="ca-ES" sz="3600" dirty="0" err="1" smtClean="0"/>
              <a:t>typical</a:t>
            </a:r>
            <a:r>
              <a:rPr lang="ca-ES" sz="3600" dirty="0" smtClean="0"/>
              <a:t> </a:t>
            </a:r>
            <a:r>
              <a:rPr lang="ca-ES" sz="3600" dirty="0" err="1" smtClean="0"/>
              <a:t>characteristics</a:t>
            </a:r>
            <a:r>
              <a:rPr lang="ca-ES" sz="3600" dirty="0" smtClean="0"/>
              <a:t> of a </a:t>
            </a:r>
            <a:r>
              <a:rPr lang="ca-ES" sz="3600" dirty="0" err="1" smtClean="0"/>
              <a:t>millennial</a:t>
            </a:r>
            <a:r>
              <a:rPr lang="ca-ES" sz="3600" dirty="0" smtClean="0"/>
              <a:t> </a:t>
            </a:r>
            <a:r>
              <a:rPr lang="ca-ES" sz="3600" dirty="0" err="1" smtClean="0"/>
              <a:t>are</a:t>
            </a:r>
            <a:r>
              <a:rPr lang="ca-ES" sz="3600" dirty="0" smtClean="0"/>
              <a:t>?</a:t>
            </a:r>
            <a:endParaRPr lang="ca-ES" sz="3200" dirty="0" smtClean="0"/>
          </a:p>
        </p:txBody>
      </p:sp>
      <p:sp>
        <p:nvSpPr>
          <p:cNvPr id="5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sp>
        <p:nvSpPr>
          <p:cNvPr id="6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a-ES" dirty="0" err="1" smtClean="0"/>
              <a:t>Introduction</a:t>
            </a:r>
            <a:endParaRPr lang="en-GB" dirty="0"/>
          </a:p>
        </p:txBody>
      </p:sp>
      <p:pic>
        <p:nvPicPr>
          <p:cNvPr id="7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44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39552" y="620688"/>
            <a:ext cx="7920880" cy="52565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ca-ES" sz="3200" dirty="0" smtClean="0"/>
              <a:t>TRUE OR FALSE</a:t>
            </a:r>
            <a:r>
              <a:rPr lang="ca-ES" sz="3200" dirty="0" smtClean="0"/>
              <a:t>?</a:t>
            </a:r>
          </a:p>
          <a:p>
            <a:pPr marL="45720" indent="0">
              <a:buNone/>
            </a:pPr>
            <a:endParaRPr lang="ca-ES" sz="1500" dirty="0" smtClean="0"/>
          </a:p>
          <a:p>
            <a:r>
              <a:rPr lang="ca-ES" sz="2800" dirty="0" err="1" smtClean="0"/>
              <a:t>Millennials</a:t>
            </a:r>
            <a:r>
              <a:rPr lang="ca-ES" sz="2800" dirty="0" smtClean="0"/>
              <a:t> </a:t>
            </a:r>
            <a:r>
              <a:rPr lang="ca-ES" sz="2800" dirty="0" err="1" smtClean="0"/>
              <a:t>are</a:t>
            </a:r>
            <a:r>
              <a:rPr lang="ca-ES" sz="2800" dirty="0" smtClean="0"/>
              <a:t> </a:t>
            </a:r>
            <a:r>
              <a:rPr lang="ca-ES" sz="2800" dirty="0" err="1" smtClean="0"/>
              <a:t>the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born in </a:t>
            </a:r>
            <a:r>
              <a:rPr lang="ca-ES" sz="2800" dirty="0" err="1" smtClean="0"/>
              <a:t>the</a:t>
            </a:r>
            <a:r>
              <a:rPr lang="ca-ES" sz="2800" dirty="0" smtClean="0"/>
              <a:t> 80s </a:t>
            </a:r>
            <a:r>
              <a:rPr lang="ca-ES" sz="2800" dirty="0" err="1" smtClean="0"/>
              <a:t>and</a:t>
            </a:r>
            <a:r>
              <a:rPr lang="ca-ES" sz="2800" dirty="0" smtClean="0"/>
              <a:t> 90s </a:t>
            </a:r>
            <a:r>
              <a:rPr lang="ca-ES" sz="2800" dirty="0" err="1" smtClean="0"/>
              <a:t>that</a:t>
            </a:r>
            <a:r>
              <a:rPr lang="ca-ES" sz="2800" dirty="0" smtClean="0"/>
              <a:t> </a:t>
            </a:r>
            <a:r>
              <a:rPr lang="ca-ES" sz="2800" dirty="0" err="1" smtClean="0"/>
              <a:t>reached</a:t>
            </a:r>
            <a:r>
              <a:rPr lang="ca-ES" sz="2800" dirty="0" smtClean="0"/>
              <a:t> </a:t>
            </a:r>
            <a:r>
              <a:rPr lang="ca-ES" sz="2800" dirty="0" err="1" smtClean="0"/>
              <a:t>young</a:t>
            </a:r>
            <a:r>
              <a:rPr lang="ca-ES" sz="2800" dirty="0" smtClean="0"/>
              <a:t> </a:t>
            </a:r>
            <a:r>
              <a:rPr lang="ca-ES" sz="2800" dirty="0" err="1" smtClean="0"/>
              <a:t>adulthood</a:t>
            </a:r>
            <a:r>
              <a:rPr lang="ca-ES" sz="2800" dirty="0" smtClean="0"/>
              <a:t> in </a:t>
            </a:r>
            <a:r>
              <a:rPr lang="ca-ES" sz="2800" dirty="0" err="1" smtClean="0"/>
              <a:t>the</a:t>
            </a:r>
            <a:r>
              <a:rPr lang="ca-ES" sz="2800" dirty="0" smtClean="0"/>
              <a:t> </a:t>
            </a:r>
            <a:r>
              <a:rPr lang="ca-ES" sz="2800" dirty="0" err="1" smtClean="0"/>
              <a:t>early</a:t>
            </a:r>
            <a:r>
              <a:rPr lang="ca-ES" sz="2800" dirty="0" smtClean="0"/>
              <a:t> 21st </a:t>
            </a:r>
            <a:r>
              <a:rPr lang="ca-ES" sz="2800" dirty="0" err="1" smtClean="0"/>
              <a:t>century</a:t>
            </a:r>
            <a:r>
              <a:rPr lang="ca-ES" sz="2800" dirty="0" smtClean="0"/>
              <a:t>.</a:t>
            </a:r>
          </a:p>
          <a:p>
            <a:r>
              <a:rPr lang="ca-ES" sz="2800" dirty="0" err="1" smtClean="0"/>
              <a:t>Millennials</a:t>
            </a:r>
            <a:r>
              <a:rPr lang="ca-ES" sz="2800" dirty="0" smtClean="0"/>
              <a:t> </a:t>
            </a:r>
            <a:r>
              <a:rPr lang="ca-ES" sz="2800" dirty="0" err="1" smtClean="0"/>
              <a:t>are</a:t>
            </a:r>
            <a:r>
              <a:rPr lang="ca-ES" sz="2800" dirty="0" smtClean="0"/>
              <a:t> </a:t>
            </a:r>
            <a:r>
              <a:rPr lang="ca-ES" sz="2800" dirty="0" err="1" smtClean="0"/>
              <a:t>also</a:t>
            </a:r>
            <a:r>
              <a:rPr lang="ca-ES" sz="2800" dirty="0" smtClean="0"/>
              <a:t> </a:t>
            </a:r>
            <a:r>
              <a:rPr lang="ca-ES" sz="2800" dirty="0" err="1" smtClean="0"/>
              <a:t>known</a:t>
            </a:r>
            <a:r>
              <a:rPr lang="ca-ES" sz="2800" dirty="0" smtClean="0"/>
              <a:t> as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(Gen) Z.</a:t>
            </a:r>
          </a:p>
          <a:p>
            <a:r>
              <a:rPr lang="ca-ES" sz="2800" dirty="0" err="1" smtClean="0"/>
              <a:t>This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is most </a:t>
            </a:r>
            <a:r>
              <a:rPr lang="ca-ES" sz="2800" dirty="0" err="1" smtClean="0"/>
              <a:t>likely</a:t>
            </a:r>
            <a:r>
              <a:rPr lang="ca-ES" sz="2800" dirty="0" smtClean="0"/>
              <a:t> to </a:t>
            </a:r>
            <a:r>
              <a:rPr lang="ca-ES" sz="2800" dirty="0" err="1" smtClean="0"/>
              <a:t>live</a:t>
            </a:r>
            <a:r>
              <a:rPr lang="ca-ES" sz="2800" dirty="0" smtClean="0"/>
              <a:t> </a:t>
            </a:r>
            <a:r>
              <a:rPr lang="ca-ES" sz="2800" dirty="0" err="1" smtClean="0"/>
              <a:t>at</a:t>
            </a:r>
            <a:r>
              <a:rPr lang="ca-ES" sz="2800" dirty="0" smtClean="0"/>
              <a:t> home </a:t>
            </a:r>
            <a:r>
              <a:rPr lang="ca-ES" sz="2800" dirty="0" err="1" smtClean="0"/>
              <a:t>with</a:t>
            </a:r>
            <a:r>
              <a:rPr lang="ca-ES" sz="2800" dirty="0" smtClean="0"/>
              <a:t> </a:t>
            </a:r>
            <a:r>
              <a:rPr lang="ca-ES" sz="2800" dirty="0" err="1" smtClean="0"/>
              <a:t>their</a:t>
            </a:r>
            <a:r>
              <a:rPr lang="ca-ES" sz="2800" dirty="0" smtClean="0"/>
              <a:t> parents.</a:t>
            </a:r>
          </a:p>
          <a:p>
            <a:r>
              <a:rPr lang="ca-ES" sz="2800" dirty="0" err="1" smtClean="0"/>
              <a:t>This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is </a:t>
            </a:r>
            <a:r>
              <a:rPr lang="ca-ES" sz="2800" dirty="0" err="1" smtClean="0"/>
              <a:t>more</a:t>
            </a:r>
            <a:r>
              <a:rPr lang="ca-ES" sz="2800" dirty="0" smtClean="0"/>
              <a:t> </a:t>
            </a:r>
            <a:r>
              <a:rPr lang="ca-ES" sz="2800" dirty="0" err="1" smtClean="0"/>
              <a:t>interested</a:t>
            </a:r>
            <a:r>
              <a:rPr lang="ca-ES" sz="2800" dirty="0" smtClean="0"/>
              <a:t> in </a:t>
            </a:r>
            <a:r>
              <a:rPr lang="ca-ES" sz="2800" dirty="0" err="1" smtClean="0"/>
              <a:t>sport</a:t>
            </a:r>
            <a:r>
              <a:rPr lang="ca-ES" sz="2800" dirty="0" smtClean="0"/>
              <a:t> </a:t>
            </a:r>
            <a:r>
              <a:rPr lang="ca-ES" sz="2800" dirty="0" err="1" smtClean="0"/>
              <a:t>than</a:t>
            </a:r>
            <a:r>
              <a:rPr lang="ca-ES" sz="2800" dirty="0" smtClean="0"/>
              <a:t> </a:t>
            </a:r>
            <a:r>
              <a:rPr lang="ca-ES" sz="2800" dirty="0" err="1" smtClean="0"/>
              <a:t>the</a:t>
            </a:r>
            <a:r>
              <a:rPr lang="ca-ES" sz="2800" dirty="0" smtClean="0"/>
              <a:t> </a:t>
            </a:r>
            <a:r>
              <a:rPr lang="ca-ES" sz="2800" dirty="0" err="1" smtClean="0"/>
              <a:t>previous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.</a:t>
            </a:r>
          </a:p>
          <a:p>
            <a:r>
              <a:rPr lang="ca-ES" sz="2800" dirty="0" err="1" smtClean="0"/>
              <a:t>They</a:t>
            </a:r>
            <a:r>
              <a:rPr lang="ca-ES" sz="2800" dirty="0" smtClean="0"/>
              <a:t> </a:t>
            </a:r>
            <a:r>
              <a:rPr lang="ca-ES" sz="2800" dirty="0" err="1" smtClean="0"/>
              <a:t>are</a:t>
            </a:r>
            <a:r>
              <a:rPr lang="ca-ES" sz="2800" dirty="0" smtClean="0"/>
              <a:t> </a:t>
            </a:r>
            <a:r>
              <a:rPr lang="ca-ES" sz="2800" dirty="0" err="1" smtClean="0"/>
              <a:t>considered</a:t>
            </a:r>
            <a:r>
              <a:rPr lang="ca-ES" sz="2800" dirty="0" smtClean="0"/>
              <a:t> </a:t>
            </a:r>
            <a:r>
              <a:rPr lang="ca-ES" sz="2800" dirty="0" err="1" smtClean="0"/>
              <a:t>more</a:t>
            </a:r>
            <a:r>
              <a:rPr lang="ca-ES" sz="2800" dirty="0" smtClean="0"/>
              <a:t> </a:t>
            </a:r>
            <a:r>
              <a:rPr lang="ca-ES" sz="2800" dirty="0" err="1" smtClean="0"/>
              <a:t>politically</a:t>
            </a:r>
            <a:r>
              <a:rPr lang="ca-ES" sz="2800" dirty="0" smtClean="0"/>
              <a:t> </a:t>
            </a:r>
            <a:r>
              <a:rPr lang="ca-ES" sz="2800" dirty="0" err="1" smtClean="0"/>
              <a:t>correct</a:t>
            </a:r>
            <a:r>
              <a:rPr lang="ca-ES" sz="2800" dirty="0" smtClean="0"/>
              <a:t> or ‘</a:t>
            </a:r>
            <a:r>
              <a:rPr lang="ca-ES" sz="2800" dirty="0" err="1" smtClean="0"/>
              <a:t>woke</a:t>
            </a:r>
            <a:r>
              <a:rPr lang="ca-ES" sz="2800" dirty="0" smtClean="0"/>
              <a:t>’ </a:t>
            </a:r>
            <a:r>
              <a:rPr lang="ca-ES" sz="2800" dirty="0" err="1" smtClean="0"/>
              <a:t>than</a:t>
            </a:r>
            <a:r>
              <a:rPr lang="ca-ES" sz="2800" dirty="0" smtClean="0"/>
              <a:t> </a:t>
            </a:r>
            <a:r>
              <a:rPr lang="ca-ES" sz="2800" dirty="0" err="1" smtClean="0"/>
              <a:t>previous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generations</a:t>
            </a:r>
            <a:r>
              <a:rPr lang="ca-ES" sz="2800" dirty="0" smtClean="0"/>
              <a:t>.</a:t>
            </a:r>
            <a:endParaRPr lang="ca-ES" sz="2800" dirty="0"/>
          </a:p>
        </p:txBody>
      </p:sp>
      <p:sp>
        <p:nvSpPr>
          <p:cNvPr id="4" name="Títol 1"/>
          <p:cNvSpPr txBox="1">
            <a:spLocks/>
          </p:cNvSpPr>
          <p:nvPr/>
        </p:nvSpPr>
        <p:spPr>
          <a:xfrm>
            <a:off x="2132112" y="57416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pic>
        <p:nvPicPr>
          <p:cNvPr id="5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55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o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6" name="Picture 4" descr="Image result for what are millennial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QuadreDeText 5"/>
          <p:cNvSpPr txBox="1"/>
          <p:nvPr/>
        </p:nvSpPr>
        <p:spPr>
          <a:xfrm>
            <a:off x="3851920" y="1318052"/>
            <a:ext cx="504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https://theberkshireedge.com/connections-8/</a:t>
            </a:r>
          </a:p>
        </p:txBody>
      </p:sp>
    </p:spTree>
    <p:extLst>
      <p:ext uri="{BB962C8B-B14F-4D97-AF65-F5344CB8AC3E}">
        <p14:creationId xmlns:p14="http://schemas.microsoft.com/office/powerpoint/2010/main" val="32050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979712" y="5589240"/>
            <a:ext cx="6512511" cy="1143000"/>
          </a:xfrm>
        </p:spPr>
        <p:txBody>
          <a:bodyPr/>
          <a:lstStyle/>
          <a:p>
            <a:pPr marL="0" indent="0">
              <a:buNone/>
            </a:pP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39552" y="548680"/>
            <a:ext cx="7920880" cy="5688632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ca-ES" sz="3200" dirty="0" smtClean="0"/>
              <a:t>TRUE OR FALSE</a:t>
            </a:r>
            <a:r>
              <a:rPr lang="ca-ES" sz="3200" dirty="0" smtClean="0"/>
              <a:t>?</a:t>
            </a:r>
          </a:p>
          <a:p>
            <a:pPr marL="45720" indent="0">
              <a:buNone/>
            </a:pPr>
            <a:endParaRPr lang="ca-ES" sz="1500" dirty="0" smtClean="0"/>
          </a:p>
          <a:p>
            <a:pPr marL="45720" indent="0">
              <a:buNone/>
            </a:pPr>
            <a:endParaRPr lang="ca-ES" sz="1500" dirty="0" smtClean="0"/>
          </a:p>
          <a:p>
            <a:r>
              <a:rPr lang="ca-ES" sz="2800" dirty="0" err="1" smtClean="0"/>
              <a:t>Millennials</a:t>
            </a:r>
            <a:r>
              <a:rPr lang="ca-ES" sz="2800" dirty="0" smtClean="0"/>
              <a:t> </a:t>
            </a:r>
            <a:r>
              <a:rPr lang="ca-ES" sz="2800" dirty="0" err="1" smtClean="0"/>
              <a:t>are</a:t>
            </a:r>
            <a:r>
              <a:rPr lang="ca-ES" sz="2800" dirty="0" smtClean="0"/>
              <a:t> </a:t>
            </a:r>
            <a:r>
              <a:rPr lang="ca-ES" sz="2800" dirty="0" err="1" smtClean="0"/>
              <a:t>the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born in </a:t>
            </a:r>
            <a:r>
              <a:rPr lang="ca-ES" sz="2800" dirty="0" err="1" smtClean="0"/>
              <a:t>the</a:t>
            </a:r>
            <a:r>
              <a:rPr lang="ca-ES" sz="2800" dirty="0" smtClean="0"/>
              <a:t> 80s </a:t>
            </a:r>
            <a:r>
              <a:rPr lang="ca-ES" sz="2800" dirty="0" err="1" smtClean="0"/>
              <a:t>and</a:t>
            </a:r>
            <a:r>
              <a:rPr lang="ca-ES" sz="2800" dirty="0" smtClean="0"/>
              <a:t> 90s </a:t>
            </a:r>
            <a:r>
              <a:rPr lang="ca-ES" sz="2800" dirty="0" err="1" smtClean="0"/>
              <a:t>that</a:t>
            </a:r>
            <a:r>
              <a:rPr lang="ca-ES" sz="2800" dirty="0" smtClean="0"/>
              <a:t> </a:t>
            </a:r>
            <a:r>
              <a:rPr lang="ca-ES" sz="2800" dirty="0" err="1" smtClean="0"/>
              <a:t>reached</a:t>
            </a:r>
            <a:r>
              <a:rPr lang="ca-ES" sz="2800" dirty="0" smtClean="0"/>
              <a:t> </a:t>
            </a:r>
            <a:r>
              <a:rPr lang="ca-ES" sz="2800" dirty="0" err="1" smtClean="0"/>
              <a:t>young</a:t>
            </a:r>
            <a:r>
              <a:rPr lang="ca-ES" sz="2800" dirty="0" smtClean="0"/>
              <a:t> </a:t>
            </a:r>
            <a:r>
              <a:rPr lang="ca-ES" sz="2800" dirty="0" err="1" smtClean="0"/>
              <a:t>adulthood</a:t>
            </a:r>
            <a:r>
              <a:rPr lang="ca-ES" sz="2800" dirty="0" smtClean="0"/>
              <a:t> in </a:t>
            </a:r>
            <a:r>
              <a:rPr lang="ca-ES" sz="2800" dirty="0" err="1" smtClean="0"/>
              <a:t>the</a:t>
            </a:r>
            <a:r>
              <a:rPr lang="ca-ES" sz="2800" dirty="0" smtClean="0"/>
              <a:t> </a:t>
            </a:r>
            <a:r>
              <a:rPr lang="ca-ES" sz="2800" dirty="0" err="1" smtClean="0"/>
              <a:t>early</a:t>
            </a:r>
            <a:r>
              <a:rPr lang="ca-ES" sz="2800" dirty="0" smtClean="0"/>
              <a:t> 21st </a:t>
            </a:r>
            <a:r>
              <a:rPr lang="ca-ES" sz="2800" dirty="0" err="1" smtClean="0"/>
              <a:t>century</a:t>
            </a:r>
            <a:r>
              <a:rPr lang="ca-ES" sz="2800" dirty="0" smtClean="0"/>
              <a:t>. – </a:t>
            </a:r>
            <a:r>
              <a:rPr lang="ca-ES" sz="2800" dirty="0" smtClean="0">
                <a:solidFill>
                  <a:srgbClr val="FF0000"/>
                </a:solidFill>
              </a:rPr>
              <a:t>TRUE (1980 -1994)</a:t>
            </a:r>
          </a:p>
          <a:p>
            <a:r>
              <a:rPr lang="ca-ES" sz="2800" dirty="0" err="1" smtClean="0"/>
              <a:t>Millennials</a:t>
            </a:r>
            <a:r>
              <a:rPr lang="ca-ES" sz="2800" dirty="0" smtClean="0"/>
              <a:t> </a:t>
            </a:r>
            <a:r>
              <a:rPr lang="ca-ES" sz="2800" dirty="0" err="1" smtClean="0"/>
              <a:t>are</a:t>
            </a:r>
            <a:r>
              <a:rPr lang="ca-ES" sz="2800" dirty="0" smtClean="0"/>
              <a:t> </a:t>
            </a:r>
            <a:r>
              <a:rPr lang="ca-ES" sz="2800" dirty="0" err="1" smtClean="0"/>
              <a:t>also</a:t>
            </a:r>
            <a:r>
              <a:rPr lang="ca-ES" sz="2800" dirty="0" smtClean="0"/>
              <a:t> </a:t>
            </a:r>
            <a:r>
              <a:rPr lang="ca-ES" sz="2800" dirty="0" err="1" smtClean="0"/>
              <a:t>known</a:t>
            </a:r>
            <a:r>
              <a:rPr lang="ca-ES" sz="2800" dirty="0" smtClean="0"/>
              <a:t> as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(Gen) Z. </a:t>
            </a:r>
            <a:r>
              <a:rPr lang="ca-ES" sz="2800" dirty="0"/>
              <a:t>-</a:t>
            </a:r>
            <a:r>
              <a:rPr lang="ca-ES" sz="2800" dirty="0" smtClean="0"/>
              <a:t> </a:t>
            </a:r>
            <a:r>
              <a:rPr lang="ca-ES" sz="2800" dirty="0" smtClean="0">
                <a:solidFill>
                  <a:srgbClr val="FF0000"/>
                </a:solidFill>
              </a:rPr>
              <a:t>FALSE = GEN ‘Y’</a:t>
            </a:r>
          </a:p>
          <a:p>
            <a:r>
              <a:rPr lang="ca-ES" sz="2800" dirty="0" err="1" smtClean="0"/>
              <a:t>This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is </a:t>
            </a:r>
            <a:r>
              <a:rPr lang="ca-ES" sz="2800" dirty="0" err="1" smtClean="0"/>
              <a:t>likely</a:t>
            </a:r>
            <a:r>
              <a:rPr lang="ca-ES" sz="2800" dirty="0" smtClean="0"/>
              <a:t> to </a:t>
            </a:r>
            <a:r>
              <a:rPr lang="ca-ES" sz="2800" dirty="0" err="1" smtClean="0"/>
              <a:t>live</a:t>
            </a:r>
            <a:r>
              <a:rPr lang="ca-ES" sz="2800" dirty="0" smtClean="0"/>
              <a:t> </a:t>
            </a:r>
            <a:r>
              <a:rPr lang="ca-ES" sz="2800" dirty="0" err="1" smtClean="0"/>
              <a:t>at</a:t>
            </a:r>
            <a:r>
              <a:rPr lang="ca-ES" sz="2800" dirty="0" smtClean="0"/>
              <a:t> home </a:t>
            </a:r>
            <a:r>
              <a:rPr lang="ca-ES" sz="2800" dirty="0" err="1" smtClean="0"/>
              <a:t>with</a:t>
            </a:r>
            <a:r>
              <a:rPr lang="ca-ES" sz="2800" dirty="0" smtClean="0"/>
              <a:t> </a:t>
            </a:r>
            <a:r>
              <a:rPr lang="ca-ES" sz="2800" dirty="0" err="1" smtClean="0"/>
              <a:t>their</a:t>
            </a:r>
            <a:r>
              <a:rPr lang="ca-ES" sz="2800" dirty="0" smtClean="0"/>
              <a:t> parents.- </a:t>
            </a:r>
            <a:r>
              <a:rPr lang="ca-ES" sz="2800" dirty="0" smtClean="0">
                <a:solidFill>
                  <a:srgbClr val="FF0000"/>
                </a:solidFill>
              </a:rPr>
              <a:t>TRUE (Peter Pan </a:t>
            </a:r>
            <a:r>
              <a:rPr lang="ca-ES" sz="2800" dirty="0" err="1" smtClean="0">
                <a:solidFill>
                  <a:srgbClr val="FF0000"/>
                </a:solidFill>
              </a:rPr>
              <a:t>generation</a:t>
            </a:r>
            <a:r>
              <a:rPr lang="ca-ES" sz="2800" dirty="0" smtClean="0">
                <a:solidFill>
                  <a:srgbClr val="FF0000"/>
                </a:solidFill>
              </a:rPr>
              <a:t>/</a:t>
            </a:r>
            <a:r>
              <a:rPr lang="ca-ES" sz="2800" dirty="0" err="1" smtClean="0">
                <a:solidFill>
                  <a:srgbClr val="FF0000"/>
                </a:solidFill>
              </a:rPr>
              <a:t>delayed</a:t>
            </a:r>
            <a:r>
              <a:rPr lang="ca-ES" sz="2800" dirty="0" smtClean="0">
                <a:solidFill>
                  <a:srgbClr val="FF0000"/>
                </a:solidFill>
              </a:rPr>
              <a:t> </a:t>
            </a:r>
            <a:r>
              <a:rPr lang="ca-ES" sz="2800" dirty="0" err="1" smtClean="0">
                <a:solidFill>
                  <a:srgbClr val="FF0000"/>
                </a:solidFill>
              </a:rPr>
              <a:t>rites</a:t>
            </a:r>
            <a:r>
              <a:rPr lang="ca-ES" sz="2800" dirty="0" smtClean="0">
                <a:solidFill>
                  <a:srgbClr val="FF0000"/>
                </a:solidFill>
              </a:rPr>
              <a:t> of </a:t>
            </a:r>
            <a:r>
              <a:rPr lang="ca-ES" sz="2800" dirty="0" err="1" smtClean="0">
                <a:solidFill>
                  <a:srgbClr val="FF0000"/>
                </a:solidFill>
              </a:rPr>
              <a:t>passage</a:t>
            </a:r>
            <a:r>
              <a:rPr lang="ca-ES" sz="28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ca-ES" sz="2800" dirty="0" err="1" smtClean="0"/>
              <a:t>This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 is </a:t>
            </a:r>
            <a:r>
              <a:rPr lang="ca-ES" sz="2800" dirty="0" err="1" smtClean="0"/>
              <a:t>more</a:t>
            </a:r>
            <a:r>
              <a:rPr lang="ca-ES" sz="2800" dirty="0" smtClean="0"/>
              <a:t> </a:t>
            </a:r>
            <a:r>
              <a:rPr lang="ca-ES" sz="2800" dirty="0" err="1" smtClean="0"/>
              <a:t>interested</a:t>
            </a:r>
            <a:r>
              <a:rPr lang="ca-ES" sz="2800" dirty="0" smtClean="0"/>
              <a:t> in </a:t>
            </a:r>
            <a:r>
              <a:rPr lang="ca-ES" sz="2800" dirty="0" err="1" smtClean="0"/>
              <a:t>sport</a:t>
            </a:r>
            <a:r>
              <a:rPr lang="ca-ES" sz="2800" dirty="0" smtClean="0"/>
              <a:t> </a:t>
            </a:r>
            <a:r>
              <a:rPr lang="ca-ES" sz="2800" dirty="0" err="1" smtClean="0"/>
              <a:t>than</a:t>
            </a:r>
            <a:r>
              <a:rPr lang="ca-ES" sz="2800" dirty="0" smtClean="0"/>
              <a:t> </a:t>
            </a:r>
            <a:r>
              <a:rPr lang="ca-ES" sz="2800" dirty="0" err="1" smtClean="0"/>
              <a:t>the</a:t>
            </a:r>
            <a:r>
              <a:rPr lang="ca-ES" sz="2800" dirty="0" smtClean="0"/>
              <a:t> </a:t>
            </a:r>
            <a:r>
              <a:rPr lang="ca-ES" sz="2800" dirty="0" err="1" smtClean="0"/>
              <a:t>previous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. – </a:t>
            </a:r>
            <a:r>
              <a:rPr lang="ca-ES" sz="2800" dirty="0" smtClean="0">
                <a:solidFill>
                  <a:srgbClr val="FF0000"/>
                </a:solidFill>
              </a:rPr>
              <a:t>FALSE (Gen. X 45% - Gen. Y – 38%)</a:t>
            </a:r>
          </a:p>
          <a:p>
            <a:r>
              <a:rPr lang="ca-ES" sz="2800" dirty="0" err="1" smtClean="0"/>
              <a:t>They</a:t>
            </a:r>
            <a:r>
              <a:rPr lang="ca-ES" sz="2800" dirty="0" smtClean="0"/>
              <a:t> </a:t>
            </a:r>
            <a:r>
              <a:rPr lang="ca-ES" sz="2800" dirty="0" err="1" smtClean="0"/>
              <a:t>are</a:t>
            </a:r>
            <a:r>
              <a:rPr lang="ca-ES" sz="2800" dirty="0" smtClean="0"/>
              <a:t> </a:t>
            </a:r>
            <a:r>
              <a:rPr lang="ca-ES" sz="2800" dirty="0" err="1" smtClean="0"/>
              <a:t>considered</a:t>
            </a:r>
            <a:r>
              <a:rPr lang="ca-ES" sz="2800" dirty="0" smtClean="0"/>
              <a:t> </a:t>
            </a:r>
            <a:r>
              <a:rPr lang="ca-ES" sz="2800" dirty="0" err="1" smtClean="0"/>
              <a:t>more</a:t>
            </a:r>
            <a:r>
              <a:rPr lang="ca-ES" sz="2800" dirty="0" smtClean="0"/>
              <a:t> </a:t>
            </a:r>
            <a:r>
              <a:rPr lang="ca-ES" sz="2800" dirty="0" err="1" smtClean="0"/>
              <a:t>politically</a:t>
            </a:r>
            <a:r>
              <a:rPr lang="ca-ES" sz="2800" dirty="0" smtClean="0"/>
              <a:t> </a:t>
            </a:r>
            <a:r>
              <a:rPr lang="ca-ES" sz="2800" dirty="0" err="1" smtClean="0"/>
              <a:t>correct</a:t>
            </a:r>
            <a:r>
              <a:rPr lang="ca-ES" sz="2800" dirty="0" smtClean="0"/>
              <a:t> or ‘</a:t>
            </a:r>
            <a:r>
              <a:rPr lang="ca-ES" sz="2800" dirty="0" err="1" smtClean="0"/>
              <a:t>woke</a:t>
            </a:r>
            <a:r>
              <a:rPr lang="ca-ES" sz="2800" dirty="0" smtClean="0"/>
              <a:t>’ </a:t>
            </a:r>
            <a:r>
              <a:rPr lang="ca-ES" sz="2800" dirty="0" err="1" smtClean="0"/>
              <a:t>than</a:t>
            </a:r>
            <a:r>
              <a:rPr lang="ca-ES" sz="2800" dirty="0" smtClean="0"/>
              <a:t> </a:t>
            </a:r>
            <a:r>
              <a:rPr lang="ca-ES" sz="2800" dirty="0" err="1" smtClean="0"/>
              <a:t>previous</a:t>
            </a:r>
            <a:r>
              <a:rPr lang="ca-ES" sz="2800" dirty="0" smtClean="0"/>
              <a:t> </a:t>
            </a:r>
            <a:r>
              <a:rPr lang="ca-ES" sz="2800" dirty="0" err="1" smtClean="0"/>
              <a:t>generations</a:t>
            </a:r>
            <a:r>
              <a:rPr lang="ca-ES" sz="2800" dirty="0" smtClean="0"/>
              <a:t>. </a:t>
            </a:r>
            <a:r>
              <a:rPr lang="ca-ES" sz="2800" dirty="0"/>
              <a:t>-</a:t>
            </a:r>
            <a:r>
              <a:rPr lang="ca-ES" sz="2800" dirty="0" smtClean="0"/>
              <a:t> </a:t>
            </a:r>
            <a:r>
              <a:rPr lang="ca-ES" sz="2800" dirty="0" smtClean="0">
                <a:solidFill>
                  <a:srgbClr val="FF0000"/>
                </a:solidFill>
              </a:rPr>
              <a:t>TRUE (</a:t>
            </a:r>
            <a:r>
              <a:rPr lang="ca-ES" sz="2800" dirty="0" err="1" smtClean="0">
                <a:solidFill>
                  <a:srgbClr val="FF0000"/>
                </a:solidFill>
              </a:rPr>
              <a:t>e.g</a:t>
            </a:r>
            <a:r>
              <a:rPr lang="ca-ES" sz="2800" dirty="0" smtClean="0">
                <a:solidFill>
                  <a:srgbClr val="FF0000"/>
                </a:solidFill>
              </a:rPr>
              <a:t>. </a:t>
            </a:r>
            <a:r>
              <a:rPr lang="ca-ES" sz="2800" dirty="0" err="1" smtClean="0">
                <a:solidFill>
                  <a:srgbClr val="FF0000"/>
                </a:solidFill>
              </a:rPr>
              <a:t>anti-Brexit</a:t>
            </a:r>
            <a:r>
              <a:rPr lang="ca-ES" sz="2800" dirty="0" smtClean="0">
                <a:solidFill>
                  <a:srgbClr val="FF0000"/>
                </a:solidFill>
              </a:rPr>
              <a:t>/</a:t>
            </a:r>
            <a:r>
              <a:rPr lang="ca-ES" sz="2800" dirty="0" err="1" smtClean="0">
                <a:solidFill>
                  <a:srgbClr val="FF0000"/>
                </a:solidFill>
              </a:rPr>
              <a:t>Trump</a:t>
            </a:r>
            <a:r>
              <a:rPr lang="ca-ES" sz="2800" dirty="0" smtClean="0">
                <a:solidFill>
                  <a:srgbClr val="FF0000"/>
                </a:solidFill>
              </a:rPr>
              <a:t> </a:t>
            </a:r>
            <a:r>
              <a:rPr lang="ca-ES" sz="2800" dirty="0" err="1" smtClean="0">
                <a:solidFill>
                  <a:srgbClr val="FF0000"/>
                </a:solidFill>
              </a:rPr>
              <a:t>statistics</a:t>
            </a:r>
            <a:r>
              <a:rPr lang="ca-ES" sz="2800" dirty="0" smtClean="0">
                <a:solidFill>
                  <a:srgbClr val="FF0000"/>
                </a:solidFill>
              </a:rPr>
              <a:t>)</a:t>
            </a:r>
            <a:endParaRPr lang="ca-ES" sz="2800" dirty="0">
              <a:solidFill>
                <a:srgbClr val="FF0000"/>
              </a:solidFill>
            </a:endParaRPr>
          </a:p>
        </p:txBody>
      </p:sp>
      <p:sp>
        <p:nvSpPr>
          <p:cNvPr id="4" name="Títol 1"/>
          <p:cNvSpPr txBox="1">
            <a:spLocks/>
          </p:cNvSpPr>
          <p:nvPr/>
        </p:nvSpPr>
        <p:spPr>
          <a:xfrm>
            <a:off x="2132112" y="57416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pic>
        <p:nvPicPr>
          <p:cNvPr id="5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45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contingut 2"/>
          <p:cNvSpPr txBox="1">
            <a:spLocks/>
          </p:cNvSpPr>
          <p:nvPr/>
        </p:nvSpPr>
        <p:spPr>
          <a:xfrm>
            <a:off x="252115" y="366338"/>
            <a:ext cx="7200206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ca-ES" sz="3200" dirty="0" err="1" smtClean="0"/>
              <a:t>The</a:t>
            </a:r>
            <a:r>
              <a:rPr lang="ca-ES" sz="3200" dirty="0" smtClean="0"/>
              <a:t> </a:t>
            </a:r>
            <a:r>
              <a:rPr lang="ca-ES" sz="3200" dirty="0" err="1" smtClean="0"/>
              <a:t>following</a:t>
            </a:r>
            <a:r>
              <a:rPr lang="ca-ES" sz="3200" dirty="0" smtClean="0"/>
              <a:t> </a:t>
            </a:r>
            <a:r>
              <a:rPr lang="ca-ES" sz="3200" dirty="0" err="1" smtClean="0"/>
              <a:t>words</a:t>
            </a:r>
            <a:r>
              <a:rPr lang="ca-ES" sz="3200" dirty="0" smtClean="0"/>
              <a:t> </a:t>
            </a:r>
            <a:r>
              <a:rPr lang="ca-ES" sz="3200" dirty="0" err="1" smtClean="0"/>
              <a:t>have</a:t>
            </a:r>
            <a:r>
              <a:rPr lang="ca-ES" sz="3200" dirty="0" smtClean="0"/>
              <a:t> </a:t>
            </a:r>
            <a:r>
              <a:rPr lang="ca-ES" sz="3200" dirty="0" err="1" smtClean="0"/>
              <a:t>been</a:t>
            </a:r>
            <a:r>
              <a:rPr lang="ca-ES" sz="3200" dirty="0" smtClean="0"/>
              <a:t> </a:t>
            </a:r>
            <a:r>
              <a:rPr lang="ca-ES" sz="3200" dirty="0" err="1" smtClean="0"/>
              <a:t>used</a:t>
            </a:r>
            <a:r>
              <a:rPr lang="ca-ES" sz="3200" dirty="0" smtClean="0"/>
              <a:t> to </a:t>
            </a:r>
            <a:r>
              <a:rPr lang="ca-ES" sz="3200" dirty="0" err="1" smtClean="0"/>
              <a:t>describe</a:t>
            </a:r>
            <a:r>
              <a:rPr lang="ca-ES" sz="3200" dirty="0" smtClean="0"/>
              <a:t> </a:t>
            </a:r>
            <a:r>
              <a:rPr lang="ca-ES" sz="3200" dirty="0" err="1" smtClean="0"/>
              <a:t>millennials</a:t>
            </a:r>
            <a:r>
              <a:rPr lang="ca-ES" sz="3200" dirty="0" smtClean="0"/>
              <a:t>. Do </a:t>
            </a:r>
            <a:r>
              <a:rPr lang="ca-ES" sz="3200" dirty="0" err="1" smtClean="0"/>
              <a:t>you</a:t>
            </a:r>
            <a:r>
              <a:rPr lang="ca-ES" sz="3200" dirty="0" smtClean="0"/>
              <a:t> </a:t>
            </a:r>
            <a:r>
              <a:rPr lang="ca-ES" sz="3200" dirty="0" err="1" smtClean="0"/>
              <a:t>agree</a:t>
            </a:r>
            <a:r>
              <a:rPr lang="ca-ES" sz="3200" dirty="0" smtClean="0"/>
              <a:t> or </a:t>
            </a:r>
            <a:r>
              <a:rPr lang="ca-ES" sz="3200" dirty="0" err="1" smtClean="0"/>
              <a:t>disagree</a:t>
            </a:r>
            <a:r>
              <a:rPr lang="ca-ES" sz="3200" dirty="0" smtClean="0"/>
              <a:t>?</a:t>
            </a:r>
            <a:endParaRPr lang="ca-ES" sz="3200" dirty="0" smtClean="0"/>
          </a:p>
          <a:p>
            <a:pPr marL="45720" indent="0">
              <a:buNone/>
            </a:pPr>
            <a:endParaRPr lang="ca-ES" sz="3200" dirty="0" smtClean="0"/>
          </a:p>
          <a:p>
            <a:pPr lvl="1"/>
            <a:endParaRPr lang="ca-ES" sz="3200" dirty="0" smtClean="0"/>
          </a:p>
          <a:p>
            <a:pPr marL="365760" lvl="1" indent="0">
              <a:buNone/>
            </a:pPr>
            <a:endParaRPr lang="ca-ES" sz="2800" dirty="0" smtClean="0"/>
          </a:p>
          <a:p>
            <a:pPr marL="365760" lvl="1" indent="0">
              <a:buNone/>
            </a:pPr>
            <a:endParaRPr lang="ca-ES" sz="2800" dirty="0"/>
          </a:p>
        </p:txBody>
      </p:sp>
      <p:sp>
        <p:nvSpPr>
          <p:cNvPr id="5" name="QuadreDeText 4"/>
          <p:cNvSpPr txBox="1"/>
          <p:nvPr/>
        </p:nvSpPr>
        <p:spPr>
          <a:xfrm>
            <a:off x="395536" y="2043085"/>
            <a:ext cx="453650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 err="1">
                <a:solidFill>
                  <a:schemeClr val="accent1"/>
                </a:solidFill>
              </a:rPr>
              <a:t>e</a:t>
            </a:r>
            <a:r>
              <a:rPr lang="ca-ES" sz="3200" dirty="0" err="1" smtClean="0">
                <a:solidFill>
                  <a:schemeClr val="accent1"/>
                </a:solidFill>
              </a:rPr>
              <a:t>ntitled</a:t>
            </a:r>
            <a:endParaRPr lang="ca-ES" sz="3200" dirty="0" smtClean="0">
              <a:solidFill>
                <a:schemeClr val="accent1"/>
              </a:solidFill>
            </a:endParaRPr>
          </a:p>
          <a:p>
            <a:r>
              <a:rPr lang="ca-ES" sz="3200" dirty="0" err="1" smtClean="0">
                <a:solidFill>
                  <a:schemeClr val="accent1"/>
                </a:solidFill>
              </a:rPr>
              <a:t>narcissistic</a:t>
            </a:r>
            <a:endParaRPr lang="ca-ES" sz="3200" dirty="0" smtClean="0">
              <a:solidFill>
                <a:schemeClr val="accent1"/>
              </a:solidFill>
            </a:endParaRPr>
          </a:p>
          <a:p>
            <a:r>
              <a:rPr lang="ca-ES" sz="3200" dirty="0" err="1">
                <a:solidFill>
                  <a:schemeClr val="accent1"/>
                </a:solidFill>
              </a:rPr>
              <a:t>l</a:t>
            </a:r>
            <a:r>
              <a:rPr lang="ca-ES" sz="3200" dirty="0" err="1" smtClean="0">
                <a:solidFill>
                  <a:schemeClr val="accent1"/>
                </a:solidFill>
              </a:rPr>
              <a:t>azy</a:t>
            </a:r>
            <a:endParaRPr lang="ca-ES" sz="3200" dirty="0" smtClean="0">
              <a:solidFill>
                <a:schemeClr val="accent1"/>
              </a:solidFill>
            </a:endParaRPr>
          </a:p>
          <a:p>
            <a:r>
              <a:rPr lang="ca-ES" sz="3200" dirty="0" err="1">
                <a:solidFill>
                  <a:schemeClr val="accent1"/>
                </a:solidFill>
              </a:rPr>
              <a:t>s</a:t>
            </a:r>
            <a:r>
              <a:rPr lang="ca-ES" sz="3200" dirty="0" err="1" smtClean="0">
                <a:solidFill>
                  <a:schemeClr val="accent1"/>
                </a:solidFill>
              </a:rPr>
              <a:t>poiled</a:t>
            </a:r>
            <a:endParaRPr lang="ca-ES" sz="3200" dirty="0" smtClean="0">
              <a:solidFill>
                <a:schemeClr val="accent1"/>
              </a:solidFill>
            </a:endParaRPr>
          </a:p>
          <a:p>
            <a:r>
              <a:rPr lang="ca-ES" sz="3200" dirty="0" err="1" smtClean="0">
                <a:solidFill>
                  <a:schemeClr val="accent1"/>
                </a:solidFill>
              </a:rPr>
              <a:t>selfish</a:t>
            </a:r>
            <a:endParaRPr lang="ca-ES" sz="3200" dirty="0">
              <a:solidFill>
                <a:schemeClr val="accent1"/>
              </a:solidFill>
            </a:endParaRPr>
          </a:p>
          <a:p>
            <a:endParaRPr lang="ca-ES" dirty="0"/>
          </a:p>
        </p:txBody>
      </p:sp>
      <p:sp>
        <p:nvSpPr>
          <p:cNvPr id="8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smtClean="0"/>
              <a:t>MILLENNIALS</a:t>
            </a:r>
            <a:endParaRPr lang="ca-ES" dirty="0"/>
          </a:p>
        </p:txBody>
      </p:sp>
      <p:sp>
        <p:nvSpPr>
          <p:cNvPr id="10" name="QuadreDeText 9"/>
          <p:cNvSpPr txBox="1"/>
          <p:nvPr/>
        </p:nvSpPr>
        <p:spPr>
          <a:xfrm>
            <a:off x="4139952" y="2060848"/>
            <a:ext cx="425343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 err="1">
                <a:solidFill>
                  <a:schemeClr val="accent1"/>
                </a:solidFill>
              </a:rPr>
              <a:t>g</a:t>
            </a:r>
            <a:r>
              <a:rPr lang="ca-ES" sz="3200" dirty="0" err="1" smtClean="0">
                <a:solidFill>
                  <a:schemeClr val="accent1"/>
                </a:solidFill>
              </a:rPr>
              <a:t>enerous</a:t>
            </a:r>
            <a:endParaRPr lang="ca-ES" sz="3200" dirty="0" smtClean="0">
              <a:solidFill>
                <a:schemeClr val="accent1"/>
              </a:solidFill>
            </a:endParaRPr>
          </a:p>
          <a:p>
            <a:r>
              <a:rPr lang="ca-ES" sz="3200" dirty="0">
                <a:solidFill>
                  <a:schemeClr val="accent1"/>
                </a:solidFill>
              </a:rPr>
              <a:t>c</a:t>
            </a:r>
            <a:r>
              <a:rPr lang="ca-ES" sz="3200" dirty="0" smtClean="0">
                <a:solidFill>
                  <a:schemeClr val="accent1"/>
                </a:solidFill>
              </a:rPr>
              <a:t>onfident</a:t>
            </a:r>
          </a:p>
          <a:p>
            <a:r>
              <a:rPr lang="ca-ES" sz="3200" dirty="0">
                <a:solidFill>
                  <a:schemeClr val="accent1"/>
                </a:solidFill>
              </a:rPr>
              <a:t>t</a:t>
            </a:r>
            <a:r>
              <a:rPr lang="ca-ES" sz="3200" dirty="0" smtClean="0">
                <a:solidFill>
                  <a:schemeClr val="accent1"/>
                </a:solidFill>
              </a:rPr>
              <a:t>olerant</a:t>
            </a:r>
          </a:p>
          <a:p>
            <a:r>
              <a:rPr lang="ca-ES" sz="3200" dirty="0" err="1">
                <a:solidFill>
                  <a:schemeClr val="accent1"/>
                </a:solidFill>
              </a:rPr>
              <a:t>t</a:t>
            </a:r>
            <a:r>
              <a:rPr lang="ca-ES" sz="3200" dirty="0" err="1" smtClean="0">
                <a:solidFill>
                  <a:schemeClr val="accent1"/>
                </a:solidFill>
              </a:rPr>
              <a:t>ech-savvy</a:t>
            </a:r>
            <a:endParaRPr lang="ca-ES" sz="3200" dirty="0" smtClean="0">
              <a:solidFill>
                <a:schemeClr val="accent1"/>
              </a:solidFill>
            </a:endParaRPr>
          </a:p>
          <a:p>
            <a:r>
              <a:rPr lang="ca-ES" sz="3200" dirty="0" err="1">
                <a:solidFill>
                  <a:schemeClr val="accent1"/>
                </a:solidFill>
              </a:rPr>
              <a:t>p</a:t>
            </a:r>
            <a:r>
              <a:rPr lang="ca-ES" sz="3200" dirty="0" err="1" smtClean="0">
                <a:solidFill>
                  <a:schemeClr val="accent1"/>
                </a:solidFill>
              </a:rPr>
              <a:t>olitically-aware</a:t>
            </a:r>
            <a:endParaRPr lang="ca-ES" sz="3200" dirty="0">
              <a:solidFill>
                <a:schemeClr val="accent1"/>
              </a:solidFill>
            </a:endParaRPr>
          </a:p>
          <a:p>
            <a:endParaRPr lang="ca-ES" dirty="0"/>
          </a:p>
        </p:txBody>
      </p:sp>
      <p:sp>
        <p:nvSpPr>
          <p:cNvPr id="11" name="QuadreDeText 10"/>
          <p:cNvSpPr txBox="1"/>
          <p:nvPr/>
        </p:nvSpPr>
        <p:spPr>
          <a:xfrm>
            <a:off x="539552" y="5157192"/>
            <a:ext cx="3813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i="1" dirty="0" err="1" smtClean="0"/>
              <a:t>Generation</a:t>
            </a:r>
            <a:r>
              <a:rPr lang="ca-ES" i="1" dirty="0" smtClean="0"/>
              <a:t> Me</a:t>
            </a:r>
            <a:r>
              <a:rPr lang="ca-ES" dirty="0" smtClean="0"/>
              <a:t>, Jean </a:t>
            </a:r>
            <a:r>
              <a:rPr lang="ca-ES" dirty="0" err="1" smtClean="0"/>
              <a:t>Twenge</a:t>
            </a:r>
            <a:r>
              <a:rPr lang="ca-ES" dirty="0" smtClean="0"/>
              <a:t>, 2006</a:t>
            </a:r>
            <a:endParaRPr lang="en-GB" dirty="0"/>
          </a:p>
        </p:txBody>
      </p:sp>
      <p:pic>
        <p:nvPicPr>
          <p:cNvPr id="12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26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contingut 2"/>
          <p:cNvSpPr txBox="1">
            <a:spLocks/>
          </p:cNvSpPr>
          <p:nvPr/>
        </p:nvSpPr>
        <p:spPr>
          <a:xfrm>
            <a:off x="252114" y="366338"/>
            <a:ext cx="8280325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ca-ES" sz="2800" dirty="0" err="1" smtClean="0"/>
              <a:t>Millennials</a:t>
            </a:r>
            <a:r>
              <a:rPr lang="ca-ES" sz="2800" dirty="0" smtClean="0"/>
              <a:t> </a:t>
            </a:r>
            <a:r>
              <a:rPr lang="ca-ES" sz="2800" dirty="0" err="1" smtClean="0"/>
              <a:t>are</a:t>
            </a:r>
            <a:r>
              <a:rPr lang="ca-ES" sz="2800" dirty="0" smtClean="0"/>
              <a:t> </a:t>
            </a:r>
            <a:r>
              <a:rPr lang="ca-ES" sz="2800" dirty="0" err="1" smtClean="0"/>
              <a:t>sometimes</a:t>
            </a:r>
            <a:r>
              <a:rPr lang="ca-ES" sz="2800" dirty="0" smtClean="0"/>
              <a:t> </a:t>
            </a:r>
            <a:r>
              <a:rPr lang="ca-ES" sz="2800" dirty="0" err="1" smtClean="0"/>
              <a:t>described</a:t>
            </a:r>
            <a:r>
              <a:rPr lang="ca-ES" sz="2800" dirty="0" smtClean="0"/>
              <a:t> as </a:t>
            </a:r>
            <a:r>
              <a:rPr lang="ca-ES" sz="2800" dirty="0" err="1" smtClean="0"/>
              <a:t>the</a:t>
            </a:r>
            <a:r>
              <a:rPr lang="ca-ES" sz="2800" dirty="0" smtClean="0"/>
              <a:t> ‘Internet </a:t>
            </a:r>
            <a:r>
              <a:rPr lang="ca-ES" sz="2800" dirty="0" err="1" smtClean="0"/>
              <a:t>generation</a:t>
            </a:r>
            <a:r>
              <a:rPr lang="ca-ES" sz="2800" dirty="0" smtClean="0"/>
              <a:t>’. </a:t>
            </a:r>
            <a:r>
              <a:rPr lang="ca-ES" sz="2800" dirty="0" err="1" smtClean="0"/>
              <a:t>How</a:t>
            </a:r>
            <a:r>
              <a:rPr lang="ca-ES" sz="2800" dirty="0" smtClean="0"/>
              <a:t> </a:t>
            </a:r>
            <a:r>
              <a:rPr lang="ca-ES" sz="2800" dirty="0" err="1" smtClean="0"/>
              <a:t>many</a:t>
            </a:r>
            <a:r>
              <a:rPr lang="ca-ES" sz="2800" dirty="0" smtClean="0"/>
              <a:t> of </a:t>
            </a:r>
            <a:r>
              <a:rPr lang="ca-ES" sz="2800" dirty="0" err="1" smtClean="0"/>
              <a:t>these</a:t>
            </a:r>
            <a:r>
              <a:rPr lang="ca-ES" sz="2800" dirty="0" smtClean="0"/>
              <a:t> </a:t>
            </a:r>
            <a:r>
              <a:rPr lang="ca-ES" sz="2800" dirty="0" err="1" smtClean="0"/>
              <a:t>icons</a:t>
            </a:r>
            <a:r>
              <a:rPr lang="ca-ES" sz="2800" dirty="0" smtClean="0"/>
              <a:t> </a:t>
            </a:r>
            <a:r>
              <a:rPr lang="ca-ES" sz="2800" dirty="0" err="1" smtClean="0"/>
              <a:t>and</a:t>
            </a:r>
            <a:r>
              <a:rPr lang="ca-ES" sz="2800" dirty="0" smtClean="0"/>
              <a:t> </a:t>
            </a:r>
            <a:r>
              <a:rPr lang="ca-ES" sz="2800" dirty="0" err="1" smtClean="0"/>
              <a:t>symbols</a:t>
            </a:r>
            <a:r>
              <a:rPr lang="ca-ES" sz="2800" dirty="0" smtClean="0"/>
              <a:t> can </a:t>
            </a:r>
            <a:r>
              <a:rPr lang="ca-ES" sz="2800" dirty="0" err="1" smtClean="0"/>
              <a:t>you</a:t>
            </a:r>
            <a:r>
              <a:rPr lang="ca-ES" sz="2800" dirty="0" smtClean="0"/>
              <a:t> </a:t>
            </a:r>
            <a:r>
              <a:rPr lang="ca-ES" sz="2800" dirty="0" err="1" smtClean="0"/>
              <a:t>identify</a:t>
            </a:r>
            <a:r>
              <a:rPr lang="ca-ES" sz="2800" dirty="0" smtClean="0"/>
              <a:t>?</a:t>
            </a:r>
            <a:endParaRPr lang="ca-ES" sz="2800" dirty="0" smtClean="0"/>
          </a:p>
          <a:p>
            <a:pPr marL="45720" indent="0">
              <a:buNone/>
            </a:pPr>
            <a:endParaRPr lang="ca-ES" sz="3200" dirty="0" smtClean="0"/>
          </a:p>
          <a:p>
            <a:pPr marL="365760" lvl="1" indent="0">
              <a:buNone/>
            </a:pPr>
            <a:endParaRPr lang="ca-ES" sz="3200" dirty="0" smtClean="0"/>
          </a:p>
          <a:p>
            <a:pPr marL="365760" lvl="1" indent="0">
              <a:buNone/>
            </a:pPr>
            <a:endParaRPr lang="ca-ES" sz="2800" dirty="0" smtClean="0"/>
          </a:p>
          <a:p>
            <a:pPr marL="365760" lvl="1" indent="0">
              <a:buNone/>
            </a:pPr>
            <a:endParaRPr lang="ca-E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61" y="3789040"/>
            <a:ext cx="1016670" cy="101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58" y="3730154"/>
            <a:ext cx="1075556" cy="107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734989"/>
            <a:ext cx="1016308" cy="106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201" y="3789040"/>
            <a:ext cx="1051574" cy="105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106" y="3809610"/>
            <a:ext cx="1010434" cy="101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40" y="5046910"/>
            <a:ext cx="1657188" cy="166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" descr="https://lh3.ggpht.com/7JPOKRuanUwnX42dJ9H-PscC-sRkK43GQGRoklxusB4FKBPJEOJY3c7ZhQbcsXol-v8=w300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335" y="5225082"/>
            <a:ext cx="1304379" cy="130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http://acttest.wpengine.com/wp-content/uploads/2012/01/Uber1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377880"/>
            <a:ext cx="1016308" cy="99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https://pbs.twimg.com/profile_images/664257671768354816/w2ZlpSd6_400x400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9" y="5225082"/>
            <a:ext cx="1334619" cy="13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69" y="5377880"/>
            <a:ext cx="962071" cy="962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26" y="2262371"/>
            <a:ext cx="914959" cy="91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152" y="2184069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31" y="2241980"/>
            <a:ext cx="1113121" cy="101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986" y="2241980"/>
            <a:ext cx="1122553" cy="112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526" y="2106403"/>
            <a:ext cx="1306772" cy="130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94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sz="quarter" idx="4294967295"/>
          </p:nvPr>
        </p:nvSpPr>
        <p:spPr>
          <a:xfrm>
            <a:off x="179512" y="1527151"/>
            <a:ext cx="8172908" cy="5328592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ca-ES" sz="2600" dirty="0" err="1"/>
              <a:t>It’s</a:t>
            </a:r>
            <a:r>
              <a:rPr lang="ca-ES" sz="2600" dirty="0"/>
              <a:t> </a:t>
            </a:r>
            <a:r>
              <a:rPr lang="ca-ES" sz="2600" dirty="0" err="1"/>
              <a:t>like</a:t>
            </a:r>
            <a:r>
              <a:rPr lang="ca-ES" sz="2600" dirty="0"/>
              <a:t> </a:t>
            </a:r>
            <a:r>
              <a:rPr lang="ca-ES" sz="2600" dirty="0" err="1"/>
              <a:t>rain</a:t>
            </a:r>
            <a:r>
              <a:rPr lang="ca-ES" sz="2600" dirty="0"/>
              <a:t> </a:t>
            </a:r>
            <a:r>
              <a:rPr lang="ca-ES" sz="2600" dirty="0" smtClean="0"/>
              <a:t>....</a:t>
            </a:r>
            <a:endParaRPr lang="ca-ES" sz="2600" dirty="0"/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black</a:t>
            </a:r>
            <a:r>
              <a:rPr lang="ca-ES" sz="2600" dirty="0" smtClean="0"/>
              <a:t> </a:t>
            </a:r>
            <a:r>
              <a:rPr lang="ca-ES" sz="2600" dirty="0" err="1" smtClean="0"/>
              <a:t>fly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free</a:t>
            </a:r>
            <a:r>
              <a:rPr lang="ca-ES" sz="2600" dirty="0" smtClean="0"/>
              <a:t> </a:t>
            </a:r>
            <a:r>
              <a:rPr lang="ca-ES" sz="2600" dirty="0" err="1" smtClean="0"/>
              <a:t>ride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smtClean="0"/>
              <a:t>A </a:t>
            </a:r>
            <a:r>
              <a:rPr lang="ca-ES" sz="2600" dirty="0" err="1" smtClean="0"/>
              <a:t>traffic</a:t>
            </a:r>
            <a:r>
              <a:rPr lang="ca-ES" sz="2600" dirty="0" smtClean="0"/>
              <a:t> </a:t>
            </a:r>
            <a:r>
              <a:rPr lang="ca-ES" sz="2600" dirty="0" err="1" smtClean="0"/>
              <a:t>jam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smtClean="0"/>
              <a:t>A no-</a:t>
            </a:r>
            <a:r>
              <a:rPr lang="ca-ES" sz="2600" dirty="0" err="1" smtClean="0"/>
              <a:t>smoking</a:t>
            </a:r>
            <a:r>
              <a:rPr lang="ca-ES" sz="2600" dirty="0" smtClean="0"/>
              <a:t> </a:t>
            </a:r>
            <a:r>
              <a:rPr lang="ca-ES" sz="2600" dirty="0" err="1" smtClean="0"/>
              <a:t>sign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</a:t>
            </a:r>
            <a:r>
              <a:rPr lang="ca-ES" sz="2600" dirty="0" err="1" smtClean="0"/>
              <a:t>like</a:t>
            </a:r>
            <a:r>
              <a:rPr lang="ca-ES" sz="2600" dirty="0" smtClean="0"/>
              <a:t> 10,000 </a:t>
            </a:r>
            <a:r>
              <a:rPr lang="ca-ES" sz="2600" dirty="0" err="1" smtClean="0"/>
              <a:t>spoons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/>
          </a:p>
        </p:txBody>
      </p:sp>
      <p:sp>
        <p:nvSpPr>
          <p:cNvPr id="5" name="QuadreDeText 4"/>
          <p:cNvSpPr txBox="1"/>
          <p:nvPr/>
        </p:nvSpPr>
        <p:spPr>
          <a:xfrm>
            <a:off x="395536" y="412233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/>
              <a:t>ALANIS </a:t>
            </a:r>
            <a:r>
              <a:rPr lang="ca-ES" sz="3600" dirty="0" smtClean="0"/>
              <a:t>MORISSETTE: IRONIC</a:t>
            </a:r>
            <a:endParaRPr lang="ca-ES" sz="3600" dirty="0"/>
          </a:p>
        </p:txBody>
      </p:sp>
      <p:sp>
        <p:nvSpPr>
          <p:cNvPr id="4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pic>
        <p:nvPicPr>
          <p:cNvPr id="6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1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sz="quarter" idx="4294967295"/>
          </p:nvPr>
        </p:nvSpPr>
        <p:spPr>
          <a:xfrm>
            <a:off x="179512" y="1527151"/>
            <a:ext cx="8172908" cy="5328592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ca-ES" sz="2600" dirty="0" err="1"/>
              <a:t>It’s</a:t>
            </a:r>
            <a:r>
              <a:rPr lang="ca-ES" sz="2600" dirty="0"/>
              <a:t> </a:t>
            </a:r>
            <a:r>
              <a:rPr lang="ca-ES" sz="2600" dirty="0" err="1"/>
              <a:t>like</a:t>
            </a:r>
            <a:r>
              <a:rPr lang="ca-ES" sz="2600" dirty="0"/>
              <a:t> </a:t>
            </a:r>
            <a:r>
              <a:rPr lang="ca-ES" sz="2600" dirty="0" err="1"/>
              <a:t>rain</a:t>
            </a:r>
            <a:r>
              <a:rPr lang="ca-ES" sz="2600" dirty="0"/>
              <a:t> </a:t>
            </a:r>
            <a:r>
              <a:rPr lang="ca-ES" sz="2600" dirty="0" smtClean="0"/>
              <a:t>....</a:t>
            </a:r>
            <a:endParaRPr lang="ca-ES" sz="2600" dirty="0"/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black</a:t>
            </a:r>
            <a:r>
              <a:rPr lang="ca-ES" sz="2600" dirty="0" smtClean="0"/>
              <a:t> </a:t>
            </a:r>
            <a:r>
              <a:rPr lang="ca-ES" sz="2600" dirty="0" err="1" smtClean="0"/>
              <a:t>fly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free</a:t>
            </a:r>
            <a:r>
              <a:rPr lang="ca-ES" sz="2600" dirty="0" smtClean="0"/>
              <a:t> </a:t>
            </a:r>
            <a:r>
              <a:rPr lang="ca-ES" sz="2600" dirty="0" err="1" smtClean="0"/>
              <a:t>ride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smtClean="0"/>
              <a:t>A </a:t>
            </a:r>
            <a:r>
              <a:rPr lang="ca-ES" sz="2600" dirty="0" err="1" smtClean="0"/>
              <a:t>traffic</a:t>
            </a:r>
            <a:r>
              <a:rPr lang="ca-ES" sz="2600" dirty="0" smtClean="0"/>
              <a:t> </a:t>
            </a:r>
            <a:r>
              <a:rPr lang="ca-ES" sz="2600" dirty="0" err="1" smtClean="0"/>
              <a:t>jam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smtClean="0"/>
              <a:t>A no-</a:t>
            </a:r>
            <a:r>
              <a:rPr lang="ca-ES" sz="2600" dirty="0" err="1" smtClean="0"/>
              <a:t>smoking</a:t>
            </a:r>
            <a:r>
              <a:rPr lang="ca-ES" sz="2600" dirty="0" smtClean="0"/>
              <a:t> </a:t>
            </a:r>
            <a:r>
              <a:rPr lang="ca-ES" sz="2600" dirty="0" err="1" smtClean="0"/>
              <a:t>sign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</a:t>
            </a:r>
            <a:r>
              <a:rPr lang="ca-ES" sz="2600" dirty="0" err="1" smtClean="0"/>
              <a:t>like</a:t>
            </a:r>
            <a:r>
              <a:rPr lang="ca-ES" sz="2600" dirty="0" smtClean="0"/>
              <a:t> 10,000 </a:t>
            </a:r>
            <a:r>
              <a:rPr lang="ca-ES" sz="2600" dirty="0" err="1" smtClean="0"/>
              <a:t>spoons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/>
          </a:p>
        </p:txBody>
      </p:sp>
      <p:sp>
        <p:nvSpPr>
          <p:cNvPr id="4" name="Contenidor de contingut 2"/>
          <p:cNvSpPr txBox="1">
            <a:spLocks/>
          </p:cNvSpPr>
          <p:nvPr/>
        </p:nvSpPr>
        <p:spPr>
          <a:xfrm>
            <a:off x="4139952" y="1527975"/>
            <a:ext cx="5724128" cy="3305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/>
              <a:t>on </a:t>
            </a:r>
            <a:r>
              <a:rPr lang="ca-ES" sz="2600" dirty="0" err="1"/>
              <a:t>your</a:t>
            </a:r>
            <a:r>
              <a:rPr lang="ca-ES" sz="2600" dirty="0"/>
              <a:t> </a:t>
            </a:r>
            <a:r>
              <a:rPr lang="ca-ES" sz="2600" dirty="0" err="1"/>
              <a:t>cigarette</a:t>
            </a:r>
            <a:r>
              <a:rPr lang="ca-ES" sz="2600" dirty="0"/>
              <a:t> break</a:t>
            </a:r>
          </a:p>
          <a:p>
            <a:pPr marL="45720" indent="0">
              <a:buFont typeface="Georgia" pitchFamily="18" charset="0"/>
              <a:buNone/>
            </a:pPr>
            <a:r>
              <a:rPr lang="ca-ES" sz="2600" dirty="0" smtClean="0"/>
              <a:t>... in </a:t>
            </a:r>
            <a:r>
              <a:rPr lang="ca-ES" sz="2600" dirty="0" err="1" smtClean="0"/>
              <a:t>your</a:t>
            </a:r>
            <a:r>
              <a:rPr lang="ca-ES" sz="2600" dirty="0" smtClean="0"/>
              <a:t> chardonnay</a:t>
            </a:r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when</a:t>
            </a:r>
            <a:r>
              <a:rPr lang="ca-ES" sz="2600" dirty="0"/>
              <a:t> all </a:t>
            </a:r>
            <a:r>
              <a:rPr lang="ca-ES" sz="2600" dirty="0" err="1"/>
              <a:t>you</a:t>
            </a:r>
            <a:r>
              <a:rPr lang="ca-ES" sz="2600" dirty="0"/>
              <a:t> </a:t>
            </a:r>
            <a:r>
              <a:rPr lang="ca-ES" sz="2600" dirty="0" err="1"/>
              <a:t>need</a:t>
            </a:r>
            <a:r>
              <a:rPr lang="ca-ES" sz="2600" dirty="0"/>
              <a:t> is a </a:t>
            </a:r>
            <a:r>
              <a:rPr lang="ca-ES" sz="2600" dirty="0" err="1"/>
              <a:t>knife</a:t>
            </a:r>
            <a:endParaRPr lang="ca-ES" sz="2600" dirty="0"/>
          </a:p>
          <a:p>
            <a:pPr marL="45720" indent="0">
              <a:buFont typeface="Georgia" pitchFamily="18" charset="0"/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w</a:t>
            </a:r>
            <a:r>
              <a:rPr lang="ca-ES" sz="2600" dirty="0" err="1" smtClean="0"/>
              <a:t>hen</a:t>
            </a:r>
            <a:r>
              <a:rPr lang="ca-ES" sz="2600" dirty="0" smtClean="0"/>
              <a:t> </a:t>
            </a:r>
            <a:r>
              <a:rPr lang="ca-ES" sz="2600" dirty="0" err="1" smtClean="0"/>
              <a:t>you’ve</a:t>
            </a:r>
            <a:r>
              <a:rPr lang="ca-ES" sz="2600" dirty="0" smtClean="0"/>
              <a:t> </a:t>
            </a:r>
            <a:r>
              <a:rPr lang="ca-ES" sz="2600" dirty="0" err="1" smtClean="0"/>
              <a:t>already</a:t>
            </a:r>
            <a:r>
              <a:rPr lang="ca-ES" sz="2600" dirty="0" smtClean="0"/>
              <a:t> </a:t>
            </a:r>
            <a:r>
              <a:rPr lang="ca-ES" sz="2600" dirty="0" err="1" smtClean="0"/>
              <a:t>paid</a:t>
            </a:r>
            <a:endParaRPr lang="ca-ES" sz="2600" dirty="0" smtClean="0"/>
          </a:p>
          <a:p>
            <a:pPr marL="45720" indent="0">
              <a:buFont typeface="Georgia" pitchFamily="18" charset="0"/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w</a:t>
            </a:r>
            <a:r>
              <a:rPr lang="ca-ES" sz="2600" dirty="0" err="1" smtClean="0"/>
              <a:t>hen</a:t>
            </a:r>
            <a:r>
              <a:rPr lang="ca-ES" sz="2600" dirty="0" smtClean="0"/>
              <a:t> </a:t>
            </a:r>
            <a:r>
              <a:rPr lang="ca-ES" sz="2600" dirty="0" err="1" smtClean="0"/>
              <a:t>you’re</a:t>
            </a:r>
            <a:r>
              <a:rPr lang="ca-ES" sz="2600" dirty="0" smtClean="0"/>
              <a:t> </a:t>
            </a:r>
            <a:r>
              <a:rPr lang="ca-ES" sz="2600" dirty="0" err="1" smtClean="0"/>
              <a:t>already</a:t>
            </a:r>
            <a:r>
              <a:rPr lang="ca-ES" sz="2600" dirty="0" smtClean="0"/>
              <a:t> </a:t>
            </a:r>
            <a:r>
              <a:rPr lang="ca-ES" sz="2600" dirty="0" err="1" smtClean="0"/>
              <a:t>late</a:t>
            </a:r>
            <a:endParaRPr lang="ca-ES" sz="2600" dirty="0" smtClean="0"/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/>
              <a:t>on </a:t>
            </a:r>
            <a:r>
              <a:rPr lang="ca-ES" sz="2600" dirty="0" err="1"/>
              <a:t>your</a:t>
            </a:r>
            <a:r>
              <a:rPr lang="ca-ES" sz="2600" dirty="0"/>
              <a:t> </a:t>
            </a:r>
            <a:r>
              <a:rPr lang="ca-ES" sz="2600" dirty="0" err="1"/>
              <a:t>wedding</a:t>
            </a:r>
            <a:r>
              <a:rPr lang="ca-ES" sz="2600" dirty="0"/>
              <a:t> </a:t>
            </a:r>
            <a:r>
              <a:rPr lang="ca-ES" sz="2600" dirty="0" err="1" smtClean="0"/>
              <a:t>day</a:t>
            </a:r>
            <a:endParaRPr lang="ca-ES" sz="2600" dirty="0" smtClean="0"/>
          </a:p>
        </p:txBody>
      </p:sp>
      <p:sp>
        <p:nvSpPr>
          <p:cNvPr id="5" name="QuadreDeText 4"/>
          <p:cNvSpPr txBox="1"/>
          <p:nvPr/>
        </p:nvSpPr>
        <p:spPr>
          <a:xfrm>
            <a:off x="395536" y="412233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/>
              <a:t>ALANIS </a:t>
            </a:r>
            <a:r>
              <a:rPr lang="ca-ES" sz="3600" dirty="0" smtClean="0"/>
              <a:t>MORISSETTE: IRONIC</a:t>
            </a:r>
            <a:endParaRPr lang="ca-ES" sz="3600" dirty="0"/>
          </a:p>
        </p:txBody>
      </p:sp>
      <p:sp>
        <p:nvSpPr>
          <p:cNvPr id="6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pic>
        <p:nvPicPr>
          <p:cNvPr id="7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27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179512" y="1527151"/>
            <a:ext cx="8172908" cy="5328592"/>
          </a:xfrm>
        </p:spPr>
        <p:txBody>
          <a:bodyPr/>
          <a:lstStyle/>
          <a:p>
            <a:pPr marL="45720" indent="0">
              <a:buNone/>
            </a:pPr>
            <a:r>
              <a:rPr lang="ca-ES" sz="2600" dirty="0" err="1"/>
              <a:t>It’s</a:t>
            </a:r>
            <a:r>
              <a:rPr lang="ca-ES" sz="2600" dirty="0"/>
              <a:t> </a:t>
            </a:r>
            <a:r>
              <a:rPr lang="ca-ES" sz="2600" dirty="0" err="1"/>
              <a:t>like</a:t>
            </a:r>
            <a:r>
              <a:rPr lang="ca-ES" sz="2600" dirty="0"/>
              <a:t> </a:t>
            </a:r>
            <a:r>
              <a:rPr lang="ca-ES" sz="2600" dirty="0" err="1"/>
              <a:t>rain</a:t>
            </a:r>
            <a:r>
              <a:rPr lang="ca-ES" sz="2600" dirty="0"/>
              <a:t> </a:t>
            </a:r>
            <a:r>
              <a:rPr lang="ca-ES" sz="2600" dirty="0" smtClean="0"/>
              <a:t>....</a:t>
            </a:r>
            <a:endParaRPr lang="ca-ES" sz="2600" dirty="0"/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black</a:t>
            </a:r>
            <a:r>
              <a:rPr lang="ca-ES" sz="2600" dirty="0" smtClean="0"/>
              <a:t> </a:t>
            </a:r>
            <a:r>
              <a:rPr lang="ca-ES" sz="2600" dirty="0" err="1" smtClean="0"/>
              <a:t>fly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free</a:t>
            </a:r>
            <a:r>
              <a:rPr lang="ca-ES" sz="2600" dirty="0" smtClean="0"/>
              <a:t> </a:t>
            </a:r>
            <a:r>
              <a:rPr lang="ca-ES" sz="2600" dirty="0" err="1" smtClean="0"/>
              <a:t>ride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smtClean="0"/>
              <a:t>A </a:t>
            </a:r>
            <a:r>
              <a:rPr lang="ca-ES" sz="2600" dirty="0" err="1" smtClean="0"/>
              <a:t>traffic</a:t>
            </a:r>
            <a:r>
              <a:rPr lang="ca-ES" sz="2600" dirty="0" smtClean="0"/>
              <a:t> </a:t>
            </a:r>
            <a:r>
              <a:rPr lang="ca-ES" sz="2600" dirty="0" err="1" smtClean="0"/>
              <a:t>jam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smtClean="0"/>
              <a:t>A no-</a:t>
            </a:r>
            <a:r>
              <a:rPr lang="ca-ES" sz="2600" dirty="0" err="1" smtClean="0"/>
              <a:t>smoking</a:t>
            </a:r>
            <a:r>
              <a:rPr lang="ca-ES" sz="2600" dirty="0" smtClean="0"/>
              <a:t> </a:t>
            </a:r>
            <a:r>
              <a:rPr lang="ca-ES" sz="2600" dirty="0" err="1" smtClean="0"/>
              <a:t>sign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</a:t>
            </a:r>
            <a:r>
              <a:rPr lang="ca-ES" sz="2600" dirty="0" err="1" smtClean="0"/>
              <a:t>like</a:t>
            </a:r>
            <a:r>
              <a:rPr lang="ca-ES" sz="2600" dirty="0" smtClean="0"/>
              <a:t> 10,000 </a:t>
            </a:r>
            <a:r>
              <a:rPr lang="ca-ES" sz="2600" dirty="0" err="1" smtClean="0"/>
              <a:t>spoons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/>
          </a:p>
        </p:txBody>
      </p:sp>
      <p:sp>
        <p:nvSpPr>
          <p:cNvPr id="4" name="Contenidor de contingut 2"/>
          <p:cNvSpPr txBox="1">
            <a:spLocks/>
          </p:cNvSpPr>
          <p:nvPr/>
        </p:nvSpPr>
        <p:spPr>
          <a:xfrm>
            <a:off x="4139952" y="1527975"/>
            <a:ext cx="5724128" cy="3305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/>
              <a:t>on </a:t>
            </a:r>
            <a:r>
              <a:rPr lang="ca-ES" sz="2600" dirty="0" err="1"/>
              <a:t>your</a:t>
            </a:r>
            <a:r>
              <a:rPr lang="ca-ES" sz="2600" dirty="0"/>
              <a:t> </a:t>
            </a:r>
            <a:r>
              <a:rPr lang="ca-ES" sz="2600" dirty="0" err="1" smtClean="0"/>
              <a:t>wedding</a:t>
            </a:r>
            <a:r>
              <a:rPr lang="ca-ES" sz="2600" dirty="0" smtClean="0"/>
              <a:t> </a:t>
            </a:r>
            <a:r>
              <a:rPr lang="ca-ES" sz="2600" dirty="0" err="1" smtClean="0"/>
              <a:t>day</a:t>
            </a:r>
            <a:endParaRPr lang="ca-ES" sz="2600" dirty="0"/>
          </a:p>
          <a:p>
            <a:pPr marL="45720" indent="0">
              <a:buFont typeface="Georgia" pitchFamily="18" charset="0"/>
              <a:buNone/>
            </a:pPr>
            <a:r>
              <a:rPr lang="ca-ES" sz="2600" dirty="0" smtClean="0"/>
              <a:t>... in </a:t>
            </a:r>
            <a:r>
              <a:rPr lang="ca-ES" sz="2600" dirty="0" err="1" smtClean="0"/>
              <a:t>your</a:t>
            </a:r>
            <a:r>
              <a:rPr lang="ca-ES" sz="2600" dirty="0" smtClean="0"/>
              <a:t> chardonnay</a:t>
            </a:r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when</a:t>
            </a:r>
            <a:r>
              <a:rPr lang="ca-ES" sz="2600" dirty="0"/>
              <a:t> </a:t>
            </a:r>
            <a:r>
              <a:rPr lang="ca-ES" sz="2600" dirty="0" err="1" smtClean="0"/>
              <a:t>you’ve</a:t>
            </a:r>
            <a:r>
              <a:rPr lang="ca-ES" sz="2600" dirty="0" smtClean="0"/>
              <a:t> </a:t>
            </a:r>
            <a:r>
              <a:rPr lang="ca-ES" sz="2600" dirty="0" err="1" smtClean="0"/>
              <a:t>already</a:t>
            </a:r>
            <a:r>
              <a:rPr lang="ca-ES" sz="2600" dirty="0" smtClean="0"/>
              <a:t> </a:t>
            </a:r>
            <a:r>
              <a:rPr lang="ca-ES" sz="2600" dirty="0" err="1" smtClean="0"/>
              <a:t>paid</a:t>
            </a:r>
            <a:endParaRPr lang="ca-ES" sz="2600" dirty="0" smtClean="0"/>
          </a:p>
          <a:p>
            <a:pPr marL="45720" indent="0">
              <a:buFont typeface="Georgia" pitchFamily="18" charset="0"/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w</a:t>
            </a:r>
            <a:r>
              <a:rPr lang="ca-ES" sz="2600" dirty="0" err="1" smtClean="0"/>
              <a:t>hen</a:t>
            </a:r>
            <a:r>
              <a:rPr lang="ca-ES" sz="2600" dirty="0" smtClean="0"/>
              <a:t> </a:t>
            </a:r>
            <a:r>
              <a:rPr lang="ca-ES" sz="2600" dirty="0" err="1" smtClean="0"/>
              <a:t>you’re</a:t>
            </a:r>
            <a:r>
              <a:rPr lang="ca-ES" sz="2600" dirty="0" smtClean="0"/>
              <a:t> </a:t>
            </a:r>
            <a:r>
              <a:rPr lang="ca-ES" sz="2600" dirty="0" err="1" smtClean="0"/>
              <a:t>already</a:t>
            </a:r>
            <a:r>
              <a:rPr lang="ca-ES" sz="2600" dirty="0" smtClean="0"/>
              <a:t> </a:t>
            </a:r>
            <a:r>
              <a:rPr lang="ca-ES" sz="2600" dirty="0" err="1" smtClean="0"/>
              <a:t>late</a:t>
            </a:r>
            <a:endParaRPr lang="ca-ES" sz="2600" dirty="0" smtClean="0"/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/>
              <a:t>on </a:t>
            </a:r>
            <a:r>
              <a:rPr lang="ca-ES" sz="2600" dirty="0" err="1"/>
              <a:t>your</a:t>
            </a:r>
            <a:r>
              <a:rPr lang="ca-ES" sz="2600" dirty="0"/>
              <a:t> </a:t>
            </a:r>
            <a:r>
              <a:rPr lang="ca-ES" sz="2600" dirty="0" err="1" smtClean="0"/>
              <a:t>cigarette</a:t>
            </a:r>
            <a:r>
              <a:rPr lang="ca-ES" sz="2600" dirty="0" smtClean="0"/>
              <a:t> break</a:t>
            </a:r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w</a:t>
            </a:r>
            <a:r>
              <a:rPr lang="ca-ES" sz="2600" dirty="0" err="1" smtClean="0"/>
              <a:t>hen</a:t>
            </a:r>
            <a:r>
              <a:rPr lang="ca-ES" sz="2600" dirty="0" smtClean="0"/>
              <a:t> all </a:t>
            </a:r>
            <a:r>
              <a:rPr lang="ca-ES" sz="2600" dirty="0" err="1" smtClean="0"/>
              <a:t>you</a:t>
            </a:r>
            <a:r>
              <a:rPr lang="ca-ES" sz="2600" dirty="0" smtClean="0"/>
              <a:t> </a:t>
            </a:r>
            <a:r>
              <a:rPr lang="ca-ES" sz="2600" dirty="0" err="1" smtClean="0"/>
              <a:t>need</a:t>
            </a:r>
            <a:r>
              <a:rPr lang="ca-ES" sz="2600" dirty="0" smtClean="0"/>
              <a:t> is a </a:t>
            </a:r>
            <a:r>
              <a:rPr lang="ca-ES" sz="2600" dirty="0" err="1" smtClean="0"/>
              <a:t>knife</a:t>
            </a:r>
            <a:endParaRPr lang="ca-ES" sz="2600" dirty="0" smtClean="0"/>
          </a:p>
        </p:txBody>
      </p:sp>
      <p:sp>
        <p:nvSpPr>
          <p:cNvPr id="5" name="QuadreDeText 4"/>
          <p:cNvSpPr txBox="1"/>
          <p:nvPr/>
        </p:nvSpPr>
        <p:spPr>
          <a:xfrm>
            <a:off x="395536" y="412233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/>
              <a:t>ALANIS </a:t>
            </a:r>
            <a:r>
              <a:rPr lang="ca-ES" sz="3600" dirty="0" smtClean="0"/>
              <a:t>MORISSETTE: IRONIC</a:t>
            </a:r>
            <a:endParaRPr lang="ca-ES" sz="3600" dirty="0"/>
          </a:p>
        </p:txBody>
      </p:sp>
      <p:sp>
        <p:nvSpPr>
          <p:cNvPr id="6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pic>
        <p:nvPicPr>
          <p:cNvPr id="7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21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179512" y="1527151"/>
            <a:ext cx="8172908" cy="5328592"/>
          </a:xfrm>
        </p:spPr>
        <p:txBody>
          <a:bodyPr/>
          <a:lstStyle/>
          <a:p>
            <a:pPr marL="45720" indent="0">
              <a:buNone/>
            </a:pPr>
            <a:r>
              <a:rPr lang="ca-ES" sz="2600" dirty="0" err="1" smtClean="0"/>
              <a:t>Match</a:t>
            </a:r>
            <a:r>
              <a:rPr lang="ca-ES" sz="2600" dirty="0" smtClean="0"/>
              <a:t>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</a:t>
            </a:r>
            <a:r>
              <a:rPr lang="ca-ES" sz="2600" dirty="0" err="1" smtClean="0"/>
              <a:t>like</a:t>
            </a:r>
            <a:r>
              <a:rPr lang="ca-ES" sz="2600" dirty="0" smtClean="0"/>
              <a:t> </a:t>
            </a:r>
            <a:r>
              <a:rPr lang="ca-ES" sz="2600" dirty="0" err="1" smtClean="0"/>
              <a:t>swiping</a:t>
            </a:r>
            <a:r>
              <a:rPr lang="ca-ES" sz="2600" dirty="0" smtClean="0"/>
              <a:t> </a:t>
            </a:r>
            <a:r>
              <a:rPr lang="ca-ES" sz="2600" dirty="0" err="1" smtClean="0"/>
              <a:t>left</a:t>
            </a:r>
            <a:r>
              <a:rPr lang="ca-ES" sz="2600" dirty="0" smtClean="0"/>
              <a:t> ....</a:t>
            </a:r>
            <a:endParaRPr lang="ca-ES" sz="2600" dirty="0"/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</a:t>
            </a:r>
            <a:r>
              <a:rPr lang="ca-ES" sz="2600" dirty="0" err="1" smtClean="0"/>
              <a:t>like</a:t>
            </a:r>
            <a:r>
              <a:rPr lang="ca-ES" sz="2600" dirty="0" smtClean="0"/>
              <a:t> </a:t>
            </a:r>
            <a:r>
              <a:rPr lang="ca-ES" sz="2600" dirty="0" err="1" smtClean="0"/>
              <a:t>Netflix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Snapchat</a:t>
            </a:r>
            <a:r>
              <a:rPr lang="ca-ES" sz="2600" dirty="0" smtClean="0"/>
              <a:t>....</a:t>
            </a:r>
          </a:p>
          <a:p>
            <a:pPr marL="45720" indent="0">
              <a:buNone/>
            </a:pPr>
            <a:r>
              <a:rPr lang="ca-ES" sz="2600" dirty="0" smtClean="0"/>
              <a:t>A </a:t>
            </a:r>
            <a:r>
              <a:rPr lang="ca-ES" sz="2600" dirty="0" err="1" smtClean="0"/>
              <a:t>traffic</a:t>
            </a:r>
            <a:r>
              <a:rPr lang="ca-ES" sz="2600" dirty="0" smtClean="0"/>
              <a:t> </a:t>
            </a:r>
            <a:r>
              <a:rPr lang="ca-ES" sz="2600" dirty="0" err="1" smtClean="0"/>
              <a:t>jam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a </a:t>
            </a:r>
            <a:r>
              <a:rPr lang="ca-ES" sz="2600" dirty="0" err="1" smtClean="0"/>
              <a:t>funny</a:t>
            </a:r>
            <a:r>
              <a:rPr lang="ca-ES" sz="2600" dirty="0" smtClean="0"/>
              <a:t> </a:t>
            </a:r>
            <a:r>
              <a:rPr lang="ca-ES" sz="2600" dirty="0" err="1" smtClean="0"/>
              <a:t>tweet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r>
              <a:rPr lang="ca-ES" sz="2600" dirty="0" err="1" smtClean="0"/>
              <a:t>It’s</a:t>
            </a:r>
            <a:r>
              <a:rPr lang="ca-ES" sz="2600" dirty="0" smtClean="0"/>
              <a:t> </a:t>
            </a:r>
            <a:r>
              <a:rPr lang="ca-ES" sz="2600" dirty="0" err="1" smtClean="0"/>
              <a:t>like</a:t>
            </a:r>
            <a:r>
              <a:rPr lang="ca-ES" sz="2600" dirty="0" smtClean="0"/>
              <a:t> </a:t>
            </a:r>
            <a:r>
              <a:rPr lang="ca-ES" sz="2600" dirty="0" err="1" smtClean="0"/>
              <a:t>Amazon</a:t>
            </a:r>
            <a:r>
              <a:rPr lang="ca-ES" sz="2600" dirty="0" smtClean="0"/>
              <a:t> ....</a:t>
            </a:r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 smtClean="0"/>
          </a:p>
          <a:p>
            <a:pPr marL="45720" indent="0">
              <a:buNone/>
            </a:pPr>
            <a:endParaRPr lang="ca-ES" dirty="0"/>
          </a:p>
        </p:txBody>
      </p:sp>
      <p:sp>
        <p:nvSpPr>
          <p:cNvPr id="4" name="Contenidor de contingut 2"/>
          <p:cNvSpPr txBox="1">
            <a:spLocks/>
          </p:cNvSpPr>
          <p:nvPr/>
        </p:nvSpPr>
        <p:spPr>
          <a:xfrm>
            <a:off x="3995936" y="1527975"/>
            <a:ext cx="5724128" cy="3305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endParaRPr lang="ca-ES" sz="2600" dirty="0" smtClean="0"/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t</a:t>
            </a:r>
            <a:r>
              <a:rPr lang="ca-ES" sz="2600" dirty="0" err="1" smtClean="0"/>
              <a:t>hat</a:t>
            </a:r>
            <a:r>
              <a:rPr lang="ca-ES" sz="2600" dirty="0" smtClean="0"/>
              <a:t> </a:t>
            </a:r>
            <a:r>
              <a:rPr lang="ca-ES" sz="2600" dirty="0" err="1" smtClean="0"/>
              <a:t>you</a:t>
            </a:r>
            <a:r>
              <a:rPr lang="ca-ES" sz="2600" dirty="0" smtClean="0"/>
              <a:t> </a:t>
            </a:r>
            <a:r>
              <a:rPr lang="ca-ES" sz="2600" dirty="0" err="1" smtClean="0"/>
              <a:t>wish</a:t>
            </a:r>
            <a:r>
              <a:rPr lang="ca-ES" sz="2600" dirty="0" smtClean="0"/>
              <a:t> </a:t>
            </a:r>
            <a:r>
              <a:rPr lang="ca-ES" sz="2600" dirty="0" err="1" smtClean="0"/>
              <a:t>you</a:t>
            </a:r>
            <a:r>
              <a:rPr lang="ca-ES" sz="2600" dirty="0" smtClean="0"/>
              <a:t> </a:t>
            </a:r>
            <a:r>
              <a:rPr lang="ca-ES" sz="2600" dirty="0" err="1" smtClean="0"/>
              <a:t>had</a:t>
            </a:r>
            <a:r>
              <a:rPr lang="ca-ES" sz="2600" dirty="0" smtClean="0"/>
              <a:t> </a:t>
            </a:r>
            <a:r>
              <a:rPr lang="ca-ES" sz="2600" dirty="0" err="1" smtClean="0"/>
              <a:t>saved</a:t>
            </a:r>
            <a:endParaRPr lang="ca-ES" sz="2600" dirty="0" smtClean="0"/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 err="1" smtClean="0"/>
              <a:t>but</a:t>
            </a:r>
            <a:r>
              <a:rPr lang="ca-ES" sz="2600" dirty="0" smtClean="0"/>
              <a:t> </a:t>
            </a:r>
            <a:r>
              <a:rPr lang="ca-ES" sz="2600" dirty="0" err="1" smtClean="0"/>
              <a:t>you</a:t>
            </a:r>
            <a:r>
              <a:rPr lang="ca-ES" sz="2600" dirty="0" smtClean="0"/>
              <a:t> </a:t>
            </a:r>
            <a:r>
              <a:rPr lang="ca-ES" sz="2600" dirty="0" err="1" smtClean="0"/>
              <a:t>own</a:t>
            </a:r>
            <a:r>
              <a:rPr lang="ca-ES" sz="2600" dirty="0" smtClean="0"/>
              <a:t> </a:t>
            </a:r>
            <a:r>
              <a:rPr lang="ca-ES" sz="2600" dirty="0" err="1" smtClean="0"/>
              <a:t>DVDs</a:t>
            </a:r>
            <a:endParaRPr lang="ca-ES" sz="2600" dirty="0" smtClean="0"/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b</a:t>
            </a:r>
            <a:r>
              <a:rPr lang="ca-ES" sz="2600" dirty="0" err="1" smtClean="0"/>
              <a:t>ut</a:t>
            </a:r>
            <a:r>
              <a:rPr lang="ca-ES" sz="2600" dirty="0" smtClean="0"/>
              <a:t> </a:t>
            </a:r>
            <a:r>
              <a:rPr lang="ca-ES" sz="2600" dirty="0" err="1" smtClean="0"/>
              <a:t>your</a:t>
            </a:r>
            <a:r>
              <a:rPr lang="ca-ES" sz="2600" dirty="0" smtClean="0"/>
              <a:t> </a:t>
            </a:r>
            <a:r>
              <a:rPr lang="ca-ES" sz="2600" dirty="0" err="1" smtClean="0"/>
              <a:t>package</a:t>
            </a:r>
            <a:r>
              <a:rPr lang="ca-ES" sz="2600" dirty="0" smtClean="0"/>
              <a:t> </a:t>
            </a:r>
            <a:r>
              <a:rPr lang="ca-ES" sz="2600" dirty="0" err="1" smtClean="0"/>
              <a:t>never</a:t>
            </a:r>
            <a:r>
              <a:rPr lang="ca-ES" sz="2600" dirty="0" smtClean="0"/>
              <a:t> </a:t>
            </a:r>
            <a:r>
              <a:rPr lang="ca-ES" sz="2600" dirty="0" err="1" smtClean="0"/>
              <a:t>came</a:t>
            </a:r>
            <a:endParaRPr lang="ca-ES" sz="2600" dirty="0"/>
          </a:p>
          <a:p>
            <a:pPr marL="45720" indent="0">
              <a:buFont typeface="Georgia" pitchFamily="18" charset="0"/>
              <a:buNone/>
            </a:pPr>
            <a:r>
              <a:rPr lang="ca-ES" sz="2600" dirty="0" smtClean="0"/>
              <a:t>... </a:t>
            </a:r>
            <a:r>
              <a:rPr lang="ca-ES" sz="2600" dirty="0" err="1" smtClean="0"/>
              <a:t>when</a:t>
            </a:r>
            <a:r>
              <a:rPr lang="ca-ES" sz="2600" dirty="0" smtClean="0"/>
              <a:t> </a:t>
            </a:r>
            <a:r>
              <a:rPr lang="ca-ES" sz="2600" dirty="0" err="1" smtClean="0"/>
              <a:t>you</a:t>
            </a:r>
            <a:r>
              <a:rPr lang="ca-ES" sz="2600" dirty="0" smtClean="0"/>
              <a:t> </a:t>
            </a:r>
            <a:r>
              <a:rPr lang="ca-ES" sz="2600" dirty="0" err="1" smtClean="0"/>
              <a:t>try</a:t>
            </a:r>
            <a:r>
              <a:rPr lang="ca-ES" sz="2600" dirty="0" smtClean="0"/>
              <a:t> to </a:t>
            </a:r>
            <a:r>
              <a:rPr lang="ca-ES" sz="2600" dirty="0" err="1" smtClean="0"/>
              <a:t>use</a:t>
            </a:r>
            <a:r>
              <a:rPr lang="ca-ES" sz="2600" dirty="0" smtClean="0"/>
              <a:t> </a:t>
            </a:r>
            <a:r>
              <a:rPr lang="ca-ES" sz="2600" dirty="0" err="1" smtClean="0"/>
              <a:t>waze</a:t>
            </a:r>
            <a:endParaRPr lang="ca-ES" sz="2600" dirty="0" smtClean="0"/>
          </a:p>
          <a:p>
            <a:pPr marL="45720" indent="0">
              <a:buFont typeface="Georgia" pitchFamily="18" charset="0"/>
              <a:buNone/>
            </a:pPr>
            <a:r>
              <a:rPr lang="ca-ES" sz="2600" dirty="0" smtClean="0"/>
              <a:t>... </a:t>
            </a:r>
            <a:r>
              <a:rPr lang="ca-ES" sz="2600" dirty="0" err="1"/>
              <a:t>t</a:t>
            </a:r>
            <a:r>
              <a:rPr lang="ca-ES" sz="2600" dirty="0" err="1" smtClean="0"/>
              <a:t>hat</a:t>
            </a:r>
            <a:r>
              <a:rPr lang="ca-ES" sz="2600" dirty="0" smtClean="0"/>
              <a:t> </a:t>
            </a:r>
            <a:r>
              <a:rPr lang="ca-ES" sz="2600" dirty="0" err="1" smtClean="0"/>
              <a:t>nobody</a:t>
            </a:r>
            <a:r>
              <a:rPr lang="ca-ES" sz="2600" dirty="0" smtClean="0"/>
              <a:t> faves</a:t>
            </a:r>
            <a:endParaRPr lang="ca-ES" sz="2600" dirty="0"/>
          </a:p>
          <a:p>
            <a:pPr marL="45720" indent="0">
              <a:buNone/>
            </a:pPr>
            <a:r>
              <a:rPr lang="ca-ES" sz="2600" dirty="0" smtClean="0"/>
              <a:t>... </a:t>
            </a:r>
            <a:r>
              <a:rPr lang="ca-ES" sz="2600" dirty="0"/>
              <a:t>on </a:t>
            </a:r>
            <a:r>
              <a:rPr lang="ca-ES" sz="2600" dirty="0" err="1"/>
              <a:t>your</a:t>
            </a:r>
            <a:r>
              <a:rPr lang="ca-ES" sz="2600" dirty="0"/>
              <a:t> </a:t>
            </a:r>
            <a:r>
              <a:rPr lang="ca-ES" sz="2600" dirty="0" err="1" smtClean="0"/>
              <a:t>future</a:t>
            </a:r>
            <a:r>
              <a:rPr lang="ca-ES" sz="2600" dirty="0" smtClean="0"/>
              <a:t> </a:t>
            </a:r>
            <a:r>
              <a:rPr lang="ca-ES" sz="2600" dirty="0" err="1" smtClean="0"/>
              <a:t>soulmate</a:t>
            </a:r>
            <a:endParaRPr lang="ca-ES" sz="2600" dirty="0" smtClean="0"/>
          </a:p>
        </p:txBody>
      </p:sp>
      <p:sp>
        <p:nvSpPr>
          <p:cNvPr id="5" name="QuadreDeText 4"/>
          <p:cNvSpPr txBox="1"/>
          <p:nvPr/>
        </p:nvSpPr>
        <p:spPr>
          <a:xfrm>
            <a:off x="395536" y="412233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 smtClean="0"/>
              <a:t>ALANIS MORISSETTE	</a:t>
            </a:r>
            <a:endParaRPr lang="ca-ES" sz="3200" dirty="0" smtClean="0"/>
          </a:p>
          <a:p>
            <a:r>
              <a:rPr lang="ca-ES" sz="3200" dirty="0" smtClean="0"/>
              <a:t>IRONIC </a:t>
            </a:r>
            <a:r>
              <a:rPr lang="ca-ES" sz="3200" dirty="0" smtClean="0"/>
              <a:t>(FOR MILLENNIALS)</a:t>
            </a:r>
            <a:endParaRPr lang="ca-ES" sz="3200" dirty="0"/>
          </a:p>
        </p:txBody>
      </p:sp>
      <p:sp>
        <p:nvSpPr>
          <p:cNvPr id="6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pic>
        <p:nvPicPr>
          <p:cNvPr id="7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80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Alanis_Morissette_Updates_Ironic_Lyrics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19" y="620688"/>
            <a:ext cx="8192191" cy="4608512"/>
          </a:xfrm>
        </p:spPr>
      </p:pic>
      <p:sp>
        <p:nvSpPr>
          <p:cNvPr id="5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4670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Follow</a:t>
            </a:r>
            <a:r>
              <a:rPr lang="ca-ES" dirty="0" smtClean="0"/>
              <a:t>-up </a:t>
            </a:r>
            <a:r>
              <a:rPr lang="ca-ES" dirty="0" err="1" smtClean="0"/>
              <a:t>questions</a:t>
            </a:r>
            <a:endParaRPr lang="en-GB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ca-ES" dirty="0" err="1" smtClean="0"/>
              <a:t>Are</a:t>
            </a:r>
            <a:r>
              <a:rPr lang="ca-ES" dirty="0" smtClean="0"/>
              <a:t> </a:t>
            </a:r>
            <a:r>
              <a:rPr lang="ca-ES" dirty="0" err="1" smtClean="0"/>
              <a:t>the</a:t>
            </a:r>
            <a:r>
              <a:rPr lang="ca-ES" dirty="0" smtClean="0"/>
              <a:t> </a:t>
            </a:r>
            <a:r>
              <a:rPr lang="ca-ES" dirty="0" err="1" smtClean="0"/>
              <a:t>situations</a:t>
            </a:r>
            <a:r>
              <a:rPr lang="ca-ES" dirty="0" smtClean="0"/>
              <a:t> </a:t>
            </a:r>
            <a:r>
              <a:rPr lang="ca-ES" dirty="0" err="1" smtClean="0"/>
              <a:t>described</a:t>
            </a:r>
            <a:r>
              <a:rPr lang="ca-ES" dirty="0" smtClean="0"/>
              <a:t> in </a:t>
            </a:r>
            <a:r>
              <a:rPr lang="ca-ES" dirty="0" err="1" smtClean="0"/>
              <a:t>the</a:t>
            </a:r>
            <a:r>
              <a:rPr lang="ca-ES" dirty="0" smtClean="0"/>
              <a:t> </a:t>
            </a:r>
            <a:r>
              <a:rPr lang="ca-ES" dirty="0" err="1" smtClean="0"/>
              <a:t>song</a:t>
            </a:r>
            <a:r>
              <a:rPr lang="ca-ES" dirty="0" smtClean="0"/>
              <a:t> </a:t>
            </a:r>
            <a:r>
              <a:rPr lang="ca-ES" dirty="0" err="1" smtClean="0"/>
              <a:t>really</a:t>
            </a:r>
            <a:r>
              <a:rPr lang="ca-ES" dirty="0" smtClean="0"/>
              <a:t> </a:t>
            </a:r>
            <a:r>
              <a:rPr lang="ca-ES" i="1" dirty="0" err="1" smtClean="0"/>
              <a:t>ironic</a:t>
            </a:r>
            <a:r>
              <a:rPr lang="ca-ES" dirty="0" smtClean="0"/>
              <a:t>?</a:t>
            </a:r>
          </a:p>
          <a:p>
            <a:r>
              <a:rPr lang="ca-ES" dirty="0" err="1" smtClean="0"/>
              <a:t>Morissette</a:t>
            </a:r>
            <a:r>
              <a:rPr lang="ca-ES" dirty="0" smtClean="0"/>
              <a:t> </a:t>
            </a:r>
            <a:r>
              <a:rPr lang="ca-ES" dirty="0" err="1" smtClean="0"/>
              <a:t>suggests</a:t>
            </a:r>
            <a:r>
              <a:rPr lang="ca-ES" dirty="0" smtClean="0"/>
              <a:t> </a:t>
            </a:r>
            <a:r>
              <a:rPr lang="ca-ES" dirty="0" err="1" smtClean="0"/>
              <a:t>there</a:t>
            </a:r>
            <a:r>
              <a:rPr lang="ca-ES" dirty="0" smtClean="0"/>
              <a:t> </a:t>
            </a:r>
            <a:r>
              <a:rPr lang="ca-ES" dirty="0" err="1" smtClean="0"/>
              <a:t>are</a:t>
            </a:r>
            <a:r>
              <a:rPr lang="ca-ES" dirty="0" smtClean="0"/>
              <a:t> </a:t>
            </a:r>
            <a:r>
              <a:rPr lang="ca-ES" i="1" dirty="0" err="1" smtClean="0"/>
              <a:t>thousands</a:t>
            </a:r>
            <a:r>
              <a:rPr lang="ca-ES" dirty="0" smtClean="0"/>
              <a:t> of </a:t>
            </a:r>
            <a:r>
              <a:rPr lang="ca-ES" dirty="0" err="1" smtClean="0"/>
              <a:t>late-night</a:t>
            </a:r>
            <a:r>
              <a:rPr lang="ca-ES" dirty="0" smtClean="0"/>
              <a:t> (TV </a:t>
            </a:r>
            <a:r>
              <a:rPr lang="ca-ES" dirty="0" err="1" smtClean="0"/>
              <a:t>talk</a:t>
            </a:r>
            <a:r>
              <a:rPr lang="ca-ES" dirty="0" smtClean="0"/>
              <a:t> show) hosts. </a:t>
            </a:r>
            <a:r>
              <a:rPr lang="ca-ES" dirty="0" err="1" smtClean="0"/>
              <a:t>Why</a:t>
            </a:r>
            <a:r>
              <a:rPr lang="ca-ES" dirty="0" smtClean="0"/>
              <a:t> </a:t>
            </a:r>
            <a:r>
              <a:rPr lang="ca-ES" dirty="0" err="1" smtClean="0"/>
              <a:t>are</a:t>
            </a:r>
            <a:r>
              <a:rPr lang="ca-ES" dirty="0" smtClean="0"/>
              <a:t> </a:t>
            </a:r>
            <a:r>
              <a:rPr lang="ca-ES" dirty="0" err="1" smtClean="0"/>
              <a:t>there</a:t>
            </a:r>
            <a:r>
              <a:rPr lang="ca-ES" dirty="0" smtClean="0"/>
              <a:t> so </a:t>
            </a:r>
            <a:r>
              <a:rPr lang="ca-ES" dirty="0" err="1" smtClean="0"/>
              <a:t>few</a:t>
            </a:r>
            <a:r>
              <a:rPr lang="ca-ES" dirty="0" smtClean="0"/>
              <a:t> </a:t>
            </a:r>
            <a:r>
              <a:rPr lang="ca-ES" dirty="0" err="1" smtClean="0"/>
              <a:t>women</a:t>
            </a:r>
            <a:r>
              <a:rPr lang="ca-ES" dirty="0" smtClean="0"/>
              <a:t> in </a:t>
            </a:r>
            <a:r>
              <a:rPr lang="ca-ES" dirty="0" err="1" smtClean="0"/>
              <a:t>this</a:t>
            </a:r>
            <a:r>
              <a:rPr lang="ca-ES" dirty="0" smtClean="0"/>
              <a:t> </a:t>
            </a:r>
            <a:r>
              <a:rPr lang="ca-ES" dirty="0" err="1" smtClean="0"/>
              <a:t>role</a:t>
            </a:r>
            <a:r>
              <a:rPr lang="ca-ES" dirty="0" smtClean="0"/>
              <a:t>? </a:t>
            </a:r>
          </a:p>
          <a:p>
            <a:r>
              <a:rPr lang="ca-ES" dirty="0" err="1" smtClean="0"/>
              <a:t>What</a:t>
            </a:r>
            <a:r>
              <a:rPr lang="ca-ES" dirty="0" smtClean="0"/>
              <a:t> do </a:t>
            </a:r>
            <a:r>
              <a:rPr lang="ca-ES" dirty="0" err="1" smtClean="0"/>
              <a:t>you</a:t>
            </a:r>
            <a:r>
              <a:rPr lang="ca-ES" dirty="0" smtClean="0"/>
              <a:t> </a:t>
            </a:r>
            <a:r>
              <a:rPr lang="ca-ES" dirty="0" err="1" smtClean="0"/>
              <a:t>think</a:t>
            </a:r>
            <a:r>
              <a:rPr lang="ca-ES" dirty="0" smtClean="0"/>
              <a:t> </a:t>
            </a:r>
            <a:r>
              <a:rPr lang="ca-ES" dirty="0" err="1" smtClean="0"/>
              <a:t>the</a:t>
            </a:r>
            <a:r>
              <a:rPr lang="ca-ES" dirty="0" smtClean="0"/>
              <a:t> </a:t>
            </a:r>
            <a:r>
              <a:rPr lang="ca-ES" dirty="0" err="1" smtClean="0"/>
              <a:t>characteristics</a:t>
            </a:r>
            <a:r>
              <a:rPr lang="ca-ES" dirty="0" smtClean="0"/>
              <a:t> of </a:t>
            </a:r>
            <a:r>
              <a:rPr lang="ca-ES" dirty="0" err="1" smtClean="0"/>
              <a:t>the</a:t>
            </a:r>
            <a:r>
              <a:rPr lang="ca-ES" dirty="0" smtClean="0"/>
              <a:t> </a:t>
            </a:r>
            <a:r>
              <a:rPr lang="ca-ES" dirty="0" err="1" smtClean="0"/>
              <a:t>next</a:t>
            </a:r>
            <a:r>
              <a:rPr lang="ca-ES" dirty="0" smtClean="0"/>
              <a:t> </a:t>
            </a:r>
            <a:r>
              <a:rPr lang="ca-ES" dirty="0" err="1" smtClean="0"/>
              <a:t>generation</a:t>
            </a:r>
            <a:r>
              <a:rPr lang="ca-ES" dirty="0" smtClean="0"/>
              <a:t> (Gen Z) </a:t>
            </a:r>
            <a:r>
              <a:rPr lang="ca-ES" dirty="0" err="1" smtClean="0"/>
              <a:t>are</a:t>
            </a:r>
            <a:r>
              <a:rPr lang="ca-ES" dirty="0" smtClean="0"/>
              <a:t> </a:t>
            </a:r>
            <a:r>
              <a:rPr lang="ca-ES" dirty="0" err="1" smtClean="0"/>
              <a:t>going</a:t>
            </a:r>
            <a:r>
              <a:rPr lang="ca-ES" dirty="0" smtClean="0"/>
              <a:t> to be?</a:t>
            </a:r>
          </a:p>
          <a:p>
            <a:r>
              <a:rPr lang="ca-ES" dirty="0" err="1" smtClean="0"/>
              <a:t>What</a:t>
            </a:r>
            <a:r>
              <a:rPr lang="ca-ES" dirty="0" smtClean="0"/>
              <a:t> </a:t>
            </a:r>
            <a:r>
              <a:rPr lang="ca-ES" dirty="0" err="1" smtClean="0"/>
              <a:t>questions</a:t>
            </a:r>
            <a:r>
              <a:rPr lang="ca-ES" dirty="0" smtClean="0"/>
              <a:t> </a:t>
            </a:r>
            <a:r>
              <a:rPr lang="ca-ES" dirty="0" err="1" smtClean="0"/>
              <a:t>would</a:t>
            </a:r>
            <a:r>
              <a:rPr lang="ca-ES" dirty="0" smtClean="0"/>
              <a:t> </a:t>
            </a:r>
            <a:r>
              <a:rPr lang="ca-ES" dirty="0" err="1" smtClean="0"/>
              <a:t>you</a:t>
            </a:r>
            <a:r>
              <a:rPr lang="ca-ES" dirty="0" smtClean="0"/>
              <a:t> </a:t>
            </a:r>
            <a:r>
              <a:rPr lang="ca-ES" dirty="0" err="1" smtClean="0"/>
              <a:t>ask</a:t>
            </a:r>
            <a:r>
              <a:rPr lang="ca-ES" dirty="0" smtClean="0"/>
              <a:t> a </a:t>
            </a:r>
            <a:r>
              <a:rPr lang="ca-ES" dirty="0" err="1" smtClean="0"/>
              <a:t>member</a:t>
            </a:r>
            <a:r>
              <a:rPr lang="ca-ES" dirty="0" smtClean="0"/>
              <a:t> of Gen Z?</a:t>
            </a:r>
          </a:p>
          <a:p>
            <a:endParaRPr lang="en-GB" dirty="0"/>
          </a:p>
        </p:txBody>
      </p:sp>
      <p:sp>
        <p:nvSpPr>
          <p:cNvPr id="4" name="Títol 1"/>
          <p:cNvSpPr txBox="1">
            <a:spLocks/>
          </p:cNvSpPr>
          <p:nvPr/>
        </p:nvSpPr>
        <p:spPr>
          <a:xfrm>
            <a:off x="1979712" y="558924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ca-ES" dirty="0" smtClean="0"/>
              <a:t>MILLENNIALS</a:t>
            </a:r>
            <a:endParaRPr lang="ca-ES" dirty="0"/>
          </a:p>
        </p:txBody>
      </p:sp>
      <p:pic>
        <p:nvPicPr>
          <p:cNvPr id="7170" name="Picture 2" descr="D:\Usuaris\ub\Desktop\EFL takeaways blog\Images\takeaway 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8640"/>
            <a:ext cx="128174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33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1752</TotalTime>
  <Words>570</Words>
  <Application>Microsoft Office PowerPoint</Application>
  <PresentationFormat>Presentació en pantalla (4:3)</PresentationFormat>
  <Paragraphs>106</Paragraphs>
  <Slides>13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13</vt:i4>
      </vt:variant>
    </vt:vector>
  </HeadingPairs>
  <TitlesOfParts>
    <vt:vector size="14" baseType="lpstr">
      <vt:lpstr>Tema de l'Office</vt:lpstr>
      <vt:lpstr>Presentació del PowerPoint</vt:lpstr>
      <vt:lpstr>Introduction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Follow-up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Jessica Mackay</dc:creator>
  <cp:lastModifiedBy>ub</cp:lastModifiedBy>
  <cp:revision>104</cp:revision>
  <dcterms:created xsi:type="dcterms:W3CDTF">2016-01-14T17:39:54Z</dcterms:created>
  <dcterms:modified xsi:type="dcterms:W3CDTF">2019-04-13T12:14:10Z</dcterms:modified>
</cp:coreProperties>
</file>