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58" r:id="rId4"/>
    <p:sldId id="338" r:id="rId5"/>
    <p:sldId id="339" r:id="rId6"/>
    <p:sldId id="340" r:id="rId7"/>
    <p:sldId id="341" r:id="rId8"/>
    <p:sldId id="342" r:id="rId9"/>
    <p:sldId id="343" r:id="rId10"/>
    <p:sldId id="344" r:id="rId11"/>
    <p:sldId id="345" r:id="rId12"/>
    <p:sldId id="346" r:id="rId13"/>
    <p:sldId id="347" r:id="rId14"/>
    <p:sldId id="348" r:id="rId15"/>
    <p:sldId id="349" r:id="rId16"/>
    <p:sldId id="350" r:id="rId17"/>
    <p:sldId id="351" r:id="rId18"/>
    <p:sldId id="352" r:id="rId19"/>
    <p:sldId id="353" r:id="rId20"/>
    <p:sldId id="354" r:id="rId21"/>
    <p:sldId id="355" r:id="rId22"/>
    <p:sldId id="356" r:id="rId23"/>
    <p:sldId id="357" r:id="rId24"/>
    <p:sldId id="358" r:id="rId25"/>
    <p:sldId id="359" r:id="rId26"/>
    <p:sldId id="360" r:id="rId27"/>
    <p:sldId id="361" r:id="rId28"/>
    <p:sldId id="362" r:id="rId29"/>
    <p:sldId id="363" r:id="rId30"/>
    <p:sldId id="364" r:id="rId3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A5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a-ES" smtClean="0"/>
              <a:t>Feu clic aquí per editar l'estil de subtítols del patró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07/08/2020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145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07/08/2020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4401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07/08/2020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9456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07/08/2020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4301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07/08/2020</a:t>
            </a:fld>
            <a:endParaRPr lang="es-ES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9051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07/08/2020</a:t>
            </a:fld>
            <a:endParaRPr lang="es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5882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07/08/2020</a:t>
            </a:fld>
            <a:endParaRPr lang="es-ES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5891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07/08/2020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6403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07/08/2020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782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07/08/2020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5298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07/08/2020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0933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523C2-3B18-4AB3-880D-FB9F8D46E8D4}" type="datetimeFigureOut">
              <a:rPr lang="es-ES" smtClean="0"/>
              <a:t>07/08/2020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272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tge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19594"/>
            <a:ext cx="12192000" cy="702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9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a-ES" sz="6600" dirty="0"/>
              <a:t>	</a:t>
            </a:r>
            <a:r>
              <a:rPr lang="ca-ES" sz="4000" dirty="0" smtClean="0"/>
              <a:t>. </a:t>
            </a:r>
            <a:r>
              <a:rPr lang="ca-ES" sz="4000" dirty="0" smtClean="0"/>
              <a:t>			   </a:t>
            </a:r>
            <a:endParaRPr lang="ca-ES" sz="4000" dirty="0"/>
          </a:p>
          <a:p>
            <a:r>
              <a:rPr lang="ca-ES" sz="4000" dirty="0" smtClean="0"/>
              <a:t>		</a:t>
            </a:r>
          </a:p>
        </p:txBody>
      </p:sp>
      <p:sp>
        <p:nvSpPr>
          <p:cNvPr id="5" name="Rectangle 4"/>
          <p:cNvSpPr/>
          <p:nvPr/>
        </p:nvSpPr>
        <p:spPr>
          <a:xfrm>
            <a:off x="1606732" y="561704"/>
            <a:ext cx="8778240" cy="149411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3709851" y="751874"/>
            <a:ext cx="424359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6600" dirty="0" err="1" smtClean="0">
                <a:solidFill>
                  <a:schemeClr val="bg1"/>
                </a:solidFill>
              </a:rPr>
              <a:t>Instructions</a:t>
            </a:r>
            <a:endParaRPr lang="es-ES" sz="6600" dirty="0">
              <a:solidFill>
                <a:schemeClr val="bg1"/>
              </a:solidFill>
            </a:endParaRPr>
          </a:p>
        </p:txBody>
      </p:sp>
      <p:sp>
        <p:nvSpPr>
          <p:cNvPr id="7" name="QuadreDeText 6"/>
          <p:cNvSpPr txBox="1"/>
          <p:nvPr/>
        </p:nvSpPr>
        <p:spPr>
          <a:xfrm>
            <a:off x="838200" y="2443370"/>
            <a:ext cx="1073549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600" dirty="0" smtClean="0">
                <a:solidFill>
                  <a:schemeClr val="bg1"/>
                </a:solidFill>
              </a:rPr>
              <a:t> - In </a:t>
            </a:r>
            <a:r>
              <a:rPr lang="ca-ES" sz="3600" dirty="0" err="1" smtClean="0">
                <a:solidFill>
                  <a:schemeClr val="bg1"/>
                </a:solidFill>
              </a:rPr>
              <a:t>this</a:t>
            </a:r>
            <a:r>
              <a:rPr lang="ca-ES" sz="3600" dirty="0" smtClean="0">
                <a:solidFill>
                  <a:schemeClr val="bg1"/>
                </a:solidFill>
              </a:rPr>
              <a:t> game, </a:t>
            </a:r>
            <a:r>
              <a:rPr lang="ca-ES" sz="3600" dirty="0" err="1" smtClean="0">
                <a:solidFill>
                  <a:schemeClr val="bg1"/>
                </a:solidFill>
              </a:rPr>
              <a:t>the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teacher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will</a:t>
            </a:r>
            <a:r>
              <a:rPr lang="ca-ES" sz="3600" dirty="0" smtClean="0">
                <a:solidFill>
                  <a:schemeClr val="bg1"/>
                </a:solidFill>
              </a:rPr>
              <a:t> show </a:t>
            </a:r>
            <a:r>
              <a:rPr lang="ca-ES" sz="3600" dirty="0" err="1" smtClean="0">
                <a:solidFill>
                  <a:schemeClr val="bg1"/>
                </a:solidFill>
              </a:rPr>
              <a:t>you</a:t>
            </a:r>
            <a:r>
              <a:rPr lang="ca-ES" sz="3600" dirty="0" smtClean="0">
                <a:solidFill>
                  <a:schemeClr val="bg1"/>
                </a:solidFill>
              </a:rPr>
              <a:t> 	     	        </a:t>
            </a:r>
            <a:r>
              <a:rPr lang="ca-ES" sz="3600" dirty="0" err="1" smtClean="0">
                <a:solidFill>
                  <a:schemeClr val="bg1"/>
                </a:solidFill>
              </a:rPr>
              <a:t>some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questions</a:t>
            </a:r>
            <a:r>
              <a:rPr lang="ca-ES" sz="3600" dirty="0" smtClean="0">
                <a:solidFill>
                  <a:schemeClr val="bg1"/>
                </a:solidFill>
              </a:rPr>
              <a:t> or </a:t>
            </a:r>
            <a:r>
              <a:rPr lang="ca-ES" sz="3600" dirty="0" err="1" smtClean="0">
                <a:solidFill>
                  <a:schemeClr val="bg1"/>
                </a:solidFill>
              </a:rPr>
              <a:t>images</a:t>
            </a:r>
            <a:r>
              <a:rPr lang="ca-ES" sz="3600" dirty="0" smtClean="0">
                <a:solidFill>
                  <a:schemeClr val="bg1"/>
                </a:solidFill>
              </a:rPr>
              <a:t>.</a:t>
            </a:r>
          </a:p>
          <a:p>
            <a:r>
              <a:rPr lang="ca-ES" sz="3600" dirty="0" smtClean="0">
                <a:solidFill>
                  <a:schemeClr val="bg1"/>
                </a:solidFill>
              </a:rPr>
              <a:t>- The </a:t>
            </a:r>
            <a:r>
              <a:rPr lang="ca-ES" sz="3600" dirty="0" err="1" smtClean="0">
                <a:solidFill>
                  <a:schemeClr val="bg1"/>
                </a:solidFill>
              </a:rPr>
              <a:t>answers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are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always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phrases</a:t>
            </a:r>
            <a:r>
              <a:rPr lang="ca-ES" sz="3600" dirty="0" smtClean="0">
                <a:solidFill>
                  <a:schemeClr val="bg1"/>
                </a:solidFill>
              </a:rPr>
              <a:t> of </a:t>
            </a:r>
            <a:r>
              <a:rPr lang="ca-ES" sz="3600" dirty="0" err="1" smtClean="0">
                <a:solidFill>
                  <a:schemeClr val="bg1"/>
                </a:solidFill>
              </a:rPr>
              <a:t>two</a:t>
            </a:r>
            <a:r>
              <a:rPr lang="ca-ES" sz="3600" dirty="0" smtClean="0">
                <a:solidFill>
                  <a:schemeClr val="bg1"/>
                </a:solidFill>
              </a:rPr>
              <a:t> or </a:t>
            </a:r>
            <a:r>
              <a:rPr lang="ca-ES" sz="3600" dirty="0" err="1" smtClean="0">
                <a:solidFill>
                  <a:schemeClr val="bg1"/>
                </a:solidFill>
              </a:rPr>
              <a:t>more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words</a:t>
            </a:r>
            <a:r>
              <a:rPr lang="ca-ES" sz="3600" dirty="0">
                <a:solidFill>
                  <a:schemeClr val="bg1"/>
                </a:solidFill>
              </a:rPr>
              <a:t> </a:t>
            </a:r>
            <a:r>
              <a:rPr lang="ca-ES" sz="3600" dirty="0" smtClean="0">
                <a:solidFill>
                  <a:schemeClr val="bg1"/>
                </a:solidFill>
              </a:rPr>
              <a:t>BUT </a:t>
            </a:r>
            <a:r>
              <a:rPr lang="ca-ES" sz="3600" dirty="0" err="1" smtClean="0">
                <a:solidFill>
                  <a:schemeClr val="bg1"/>
                </a:solidFill>
              </a:rPr>
              <a:t>you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must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give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the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words</a:t>
            </a:r>
            <a:r>
              <a:rPr lang="ca-ES" sz="3600" dirty="0" smtClean="0">
                <a:solidFill>
                  <a:schemeClr val="bg1"/>
                </a:solidFill>
              </a:rPr>
              <a:t> in </a:t>
            </a:r>
            <a:r>
              <a:rPr lang="ca-ES" sz="3600" dirty="0" err="1" smtClean="0">
                <a:solidFill>
                  <a:schemeClr val="bg1"/>
                </a:solidFill>
              </a:rPr>
              <a:t>alphabetical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order</a:t>
            </a:r>
            <a:r>
              <a:rPr lang="ca-ES" sz="3600" dirty="0" smtClean="0">
                <a:solidFill>
                  <a:schemeClr val="bg1"/>
                </a:solidFill>
              </a:rPr>
              <a:t>, </a:t>
            </a:r>
            <a:r>
              <a:rPr lang="ca-ES" sz="3600" dirty="0" err="1" smtClean="0">
                <a:solidFill>
                  <a:schemeClr val="bg1"/>
                </a:solidFill>
              </a:rPr>
              <a:t>e.g</a:t>
            </a:r>
            <a:r>
              <a:rPr lang="ca-ES" sz="3600" dirty="0" smtClean="0">
                <a:solidFill>
                  <a:schemeClr val="bg1"/>
                </a:solidFill>
              </a:rPr>
              <a:t>.</a:t>
            </a:r>
          </a:p>
          <a:p>
            <a:r>
              <a:rPr lang="ca-ES" sz="3600" i="1" dirty="0" smtClean="0">
                <a:solidFill>
                  <a:schemeClr val="bg1"/>
                </a:solidFill>
              </a:rPr>
              <a:t>The United </a:t>
            </a:r>
            <a:r>
              <a:rPr lang="ca-ES" sz="3600" i="1" dirty="0" err="1" smtClean="0">
                <a:solidFill>
                  <a:schemeClr val="bg1"/>
                </a:solidFill>
              </a:rPr>
              <a:t>States</a:t>
            </a:r>
            <a:r>
              <a:rPr lang="ca-ES" sz="3600" i="1" dirty="0" smtClean="0">
                <a:solidFill>
                  <a:schemeClr val="bg1"/>
                </a:solidFill>
              </a:rPr>
              <a:t> = </a:t>
            </a:r>
            <a:r>
              <a:rPr lang="ca-ES" sz="3600" i="1" dirty="0" err="1" smtClean="0">
                <a:solidFill>
                  <a:srgbClr val="FFFF00"/>
                </a:solidFill>
              </a:rPr>
              <a:t>States</a:t>
            </a:r>
            <a:r>
              <a:rPr lang="ca-ES" sz="3600" i="1" dirty="0" smtClean="0">
                <a:solidFill>
                  <a:srgbClr val="FFFF00"/>
                </a:solidFill>
              </a:rPr>
              <a:t> The United</a:t>
            </a:r>
          </a:p>
          <a:p>
            <a:r>
              <a:rPr lang="ca-ES" sz="3600" dirty="0" smtClean="0">
                <a:solidFill>
                  <a:schemeClr val="bg1"/>
                </a:solidFill>
              </a:rPr>
              <a:t> - The </a:t>
            </a:r>
            <a:r>
              <a:rPr lang="ca-ES" sz="3600" dirty="0" err="1" smtClean="0">
                <a:solidFill>
                  <a:schemeClr val="bg1"/>
                </a:solidFill>
              </a:rPr>
              <a:t>first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person</a:t>
            </a:r>
            <a:r>
              <a:rPr lang="ca-ES" sz="3600" dirty="0" smtClean="0">
                <a:solidFill>
                  <a:schemeClr val="bg1"/>
                </a:solidFill>
              </a:rPr>
              <a:t> to </a:t>
            </a:r>
            <a:r>
              <a:rPr lang="ca-ES" sz="3600" dirty="0" err="1" smtClean="0">
                <a:solidFill>
                  <a:schemeClr val="bg1"/>
                </a:solidFill>
              </a:rPr>
              <a:t>write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the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correct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answer</a:t>
            </a:r>
            <a:r>
              <a:rPr lang="ca-ES" sz="3600" dirty="0" smtClean="0">
                <a:solidFill>
                  <a:schemeClr val="bg1"/>
                </a:solidFill>
              </a:rPr>
              <a:t> in </a:t>
            </a:r>
            <a:r>
              <a:rPr lang="ca-ES" sz="3600" dirty="0" err="1" smtClean="0">
                <a:solidFill>
                  <a:schemeClr val="bg1"/>
                </a:solidFill>
              </a:rPr>
              <a:t>the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chat</a:t>
            </a:r>
            <a:r>
              <a:rPr lang="ca-ES" sz="3600" dirty="0" smtClean="0">
                <a:solidFill>
                  <a:schemeClr val="bg1"/>
                </a:solidFill>
              </a:rPr>
              <a:t> box </a:t>
            </a:r>
            <a:r>
              <a:rPr lang="ca-ES" sz="3600" dirty="0" err="1" smtClean="0">
                <a:solidFill>
                  <a:schemeClr val="bg1"/>
                </a:solidFill>
              </a:rPr>
              <a:t>wins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the</a:t>
            </a:r>
            <a:r>
              <a:rPr lang="ca-ES" sz="3600" dirty="0" smtClean="0">
                <a:solidFill>
                  <a:schemeClr val="bg1"/>
                </a:solidFill>
              </a:rPr>
              <a:t> </a:t>
            </a:r>
            <a:r>
              <a:rPr lang="ca-ES" sz="3600" dirty="0" err="1" smtClean="0">
                <a:solidFill>
                  <a:schemeClr val="bg1"/>
                </a:solidFill>
              </a:rPr>
              <a:t>point</a:t>
            </a:r>
            <a:r>
              <a:rPr lang="ca-ES" sz="3600" dirty="0" smtClean="0">
                <a:solidFill>
                  <a:schemeClr val="bg1"/>
                </a:solidFill>
              </a:rPr>
              <a:t>.</a:t>
            </a:r>
            <a:endParaRPr lang="es-E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47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r>
              <a:rPr lang="ca-ES" sz="2000" dirty="0" smtClean="0"/>
              <a:t>				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   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     </a:t>
            </a:r>
            <a:r>
              <a:rPr lang="ca-ES" sz="2000" dirty="0" err="1" smtClean="0"/>
              <a:t>image</a:t>
            </a:r>
            <a:r>
              <a:rPr lang="ca-ES" sz="2000" dirty="0" smtClean="0"/>
              <a:t> </a:t>
            </a:r>
            <a:r>
              <a:rPr lang="ca-ES" sz="2000" dirty="0" err="1" smtClean="0"/>
              <a:t>credit</a:t>
            </a:r>
            <a:r>
              <a:rPr lang="ca-ES" sz="2000" dirty="0" smtClean="0"/>
              <a:t>: thesportsexaminer.com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 FOR PEOPLE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pic>
        <p:nvPicPr>
          <p:cNvPr id="9" name="Imat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903" y="2297788"/>
            <a:ext cx="5319053" cy="401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0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r>
              <a:rPr lang="ca-ES" sz="2000" dirty="0" smtClean="0"/>
              <a:t>				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   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 FOR PEOPLE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06880" y="2467270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QuadreDeText 9"/>
          <p:cNvSpPr txBox="1"/>
          <p:nvPr/>
        </p:nvSpPr>
        <p:spPr>
          <a:xfrm>
            <a:off x="2059577" y="2729700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rgbClr val="FFFF00"/>
                </a:solidFill>
              </a:rPr>
              <a:t>COUCH </a:t>
            </a:r>
            <a:r>
              <a:rPr lang="ca-ES" sz="6600" dirty="0" smtClean="0">
                <a:solidFill>
                  <a:srgbClr val="FFFF00"/>
                </a:solidFill>
              </a:rPr>
              <a:t>POTATO</a:t>
            </a:r>
            <a:endParaRPr lang="ca-ES" sz="66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64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r>
              <a:rPr lang="ca-ES" sz="2000" dirty="0" smtClean="0"/>
              <a:t>				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   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     </a:t>
            </a:r>
            <a:r>
              <a:rPr lang="ca-ES" sz="2000" dirty="0" err="1" smtClean="0"/>
              <a:t>image</a:t>
            </a:r>
            <a:r>
              <a:rPr lang="ca-ES" sz="2000" dirty="0" smtClean="0"/>
              <a:t> </a:t>
            </a:r>
            <a:r>
              <a:rPr lang="ca-ES" sz="2000" dirty="0" err="1" smtClean="0"/>
              <a:t>credit</a:t>
            </a:r>
            <a:r>
              <a:rPr lang="ca-ES" sz="2000" dirty="0" smtClean="0"/>
              <a:t>: britannica.com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 FOR PEOPLE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pic>
        <p:nvPicPr>
          <p:cNvPr id="7" name="Imat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350" y="2330614"/>
            <a:ext cx="5128465" cy="384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23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r>
              <a:rPr lang="ca-ES" sz="2000" dirty="0" smtClean="0"/>
              <a:t>				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   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 FOR PEOPLE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06880" y="2467270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QuadreDeText 9"/>
          <p:cNvSpPr txBox="1"/>
          <p:nvPr/>
        </p:nvSpPr>
        <p:spPr>
          <a:xfrm>
            <a:off x="2059577" y="2729700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rgbClr val="FFFF00"/>
                </a:solidFill>
              </a:rPr>
              <a:t>CANNON LOOSE</a:t>
            </a:r>
            <a:endParaRPr lang="ca-ES" sz="6600" dirty="0" smtClean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06880" y="454410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QuadreDeText 10"/>
          <p:cNvSpPr txBox="1"/>
          <p:nvPr/>
        </p:nvSpPr>
        <p:spPr>
          <a:xfrm>
            <a:off x="2059577" y="4806535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rgbClr val="FFFF00"/>
                </a:solidFill>
              </a:rPr>
              <a:t>(LOOSE CANNON)</a:t>
            </a:r>
            <a:endParaRPr lang="ca-ES" sz="66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05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r>
              <a:rPr lang="ca-ES" sz="2000" dirty="0"/>
              <a:t>	</a:t>
            </a:r>
            <a:r>
              <a:rPr lang="ca-ES" sz="2000" dirty="0" smtClean="0"/>
              <a:t>		  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     </a:t>
            </a:r>
            <a:r>
              <a:rPr lang="ca-ES" sz="2000" dirty="0" err="1" smtClean="0"/>
              <a:t>image</a:t>
            </a:r>
            <a:r>
              <a:rPr lang="ca-ES" sz="2000" dirty="0" smtClean="0"/>
              <a:t> </a:t>
            </a:r>
            <a:r>
              <a:rPr lang="ca-ES" sz="2000" dirty="0" err="1" smtClean="0"/>
              <a:t>credit</a:t>
            </a:r>
            <a:r>
              <a:rPr lang="ca-ES" sz="2000" dirty="0" smtClean="0"/>
              <a:t>: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     https</a:t>
            </a:r>
            <a:r>
              <a:rPr lang="ca-ES" sz="2000" dirty="0"/>
              <a:t>://archive.ceylontoday.lk/features-more/3920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 FOR PEOPLE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pic>
        <p:nvPicPr>
          <p:cNvPr id="8" name="Imat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901" y="2235523"/>
            <a:ext cx="5281749" cy="396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51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r>
              <a:rPr lang="ca-ES" sz="2000" dirty="0" smtClean="0"/>
              <a:t>				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   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 FOR PEOPLE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06880" y="2467270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QuadreDeText 9"/>
          <p:cNvSpPr txBox="1"/>
          <p:nvPr/>
        </p:nvSpPr>
        <p:spPr>
          <a:xfrm>
            <a:off x="2059577" y="2729700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rgbClr val="FFFF00"/>
                </a:solidFill>
              </a:rPr>
              <a:t>BLANKET WET</a:t>
            </a:r>
            <a:endParaRPr lang="ca-ES" sz="6600" dirty="0" smtClean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06880" y="454410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QuadreDeText 10"/>
          <p:cNvSpPr txBox="1"/>
          <p:nvPr/>
        </p:nvSpPr>
        <p:spPr>
          <a:xfrm>
            <a:off x="2059577" y="4806535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rgbClr val="FFFF00"/>
                </a:solidFill>
              </a:rPr>
              <a:t>(WET BLANKET)</a:t>
            </a:r>
            <a:endParaRPr lang="ca-ES" sz="66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81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r>
              <a:rPr lang="ca-ES" sz="2000" dirty="0"/>
              <a:t>	</a:t>
            </a:r>
            <a:r>
              <a:rPr lang="ca-ES" sz="2000" dirty="0" smtClean="0"/>
              <a:t>		</a:t>
            </a:r>
            <a:r>
              <a:rPr lang="ca-ES" sz="2000" dirty="0" err="1" smtClean="0"/>
              <a:t>Image</a:t>
            </a:r>
            <a:r>
              <a:rPr lang="ca-ES" sz="2000" dirty="0" smtClean="0"/>
              <a:t> </a:t>
            </a:r>
            <a:r>
              <a:rPr lang="ca-ES" sz="2000" dirty="0" err="1" smtClean="0"/>
              <a:t>credit</a:t>
            </a:r>
            <a:r>
              <a:rPr lang="ca-ES" sz="2000" dirty="0" smtClean="0"/>
              <a:t>: exploringyourmind.com 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 FOR PEOPLE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pic>
        <p:nvPicPr>
          <p:cNvPr id="7" name="Imat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8448" y="2395537"/>
            <a:ext cx="6251049" cy="366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46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r>
              <a:rPr lang="ca-ES" sz="2000" dirty="0" smtClean="0"/>
              <a:t>				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   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 FOR PEOPLE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06880" y="2467270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QuadreDeText 9"/>
          <p:cNvSpPr txBox="1"/>
          <p:nvPr/>
        </p:nvSpPr>
        <p:spPr>
          <a:xfrm>
            <a:off x="2059577" y="2729700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rgbClr val="FFFF00"/>
                </a:solidFill>
              </a:rPr>
              <a:t>APPLE ROTTEN</a:t>
            </a:r>
            <a:endParaRPr lang="ca-ES" sz="6600" dirty="0" smtClean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06880" y="454410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QuadreDeText 10"/>
          <p:cNvSpPr txBox="1"/>
          <p:nvPr/>
        </p:nvSpPr>
        <p:spPr>
          <a:xfrm>
            <a:off x="2059577" y="4806535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rgbClr val="FFFF00"/>
                </a:solidFill>
              </a:rPr>
              <a:t>(ROTTEN APPLE)</a:t>
            </a:r>
            <a:endParaRPr lang="ca-ES" sz="66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55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r>
              <a:rPr lang="ca-ES" sz="2000" dirty="0"/>
              <a:t>	</a:t>
            </a:r>
            <a:r>
              <a:rPr lang="ca-ES" sz="2000" dirty="0" smtClean="0"/>
              <a:t>		    </a:t>
            </a:r>
            <a:r>
              <a:rPr lang="ca-ES" sz="2000" dirty="0" err="1" smtClean="0"/>
              <a:t>Image</a:t>
            </a:r>
            <a:r>
              <a:rPr lang="ca-ES" sz="2000" dirty="0" smtClean="0"/>
              <a:t> </a:t>
            </a:r>
            <a:r>
              <a:rPr lang="ca-ES" sz="2000" dirty="0" err="1" smtClean="0"/>
              <a:t>credit</a:t>
            </a:r>
            <a:r>
              <a:rPr lang="ca-ES" sz="2000" dirty="0" smtClean="0"/>
              <a:t>: limitlesstherapyandwellness.com 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 FOR PEOPLE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pic>
        <p:nvPicPr>
          <p:cNvPr id="8" name="Imat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035" y="2307336"/>
            <a:ext cx="5799910" cy="386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0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r>
              <a:rPr lang="ca-ES" sz="2000" dirty="0" smtClean="0"/>
              <a:t>				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   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 FOR PEOPLE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06880" y="2467270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QuadreDeText 9"/>
          <p:cNvSpPr txBox="1"/>
          <p:nvPr/>
        </p:nvSpPr>
        <p:spPr>
          <a:xfrm>
            <a:off x="2059577" y="2729700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rgbClr val="FFFF00"/>
                </a:solidFill>
              </a:rPr>
              <a:t>A IN NECK PAIN THE</a:t>
            </a:r>
            <a:endParaRPr lang="ca-ES" sz="6600" dirty="0" smtClean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06880" y="454410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QuadreDeText 10"/>
          <p:cNvSpPr txBox="1"/>
          <p:nvPr/>
        </p:nvSpPr>
        <p:spPr>
          <a:xfrm>
            <a:off x="2059577" y="4806535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rgbClr val="FFFF00"/>
                </a:solidFill>
              </a:rPr>
              <a:t>(A PAIN IN THE NECK)</a:t>
            </a:r>
            <a:endParaRPr lang="ca-ES" sz="66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66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r>
              <a:rPr lang="ca-ES" sz="2000" dirty="0"/>
              <a:t>	</a:t>
            </a:r>
            <a:r>
              <a:rPr lang="ca-ES" sz="2000" dirty="0" smtClean="0"/>
              <a:t>		    </a:t>
            </a:r>
            <a:r>
              <a:rPr lang="ca-ES" sz="2000" dirty="0" err="1" smtClean="0"/>
              <a:t>Image</a:t>
            </a:r>
            <a:r>
              <a:rPr lang="ca-ES" sz="2000" dirty="0" smtClean="0"/>
              <a:t> </a:t>
            </a:r>
            <a:r>
              <a:rPr lang="ca-ES" sz="2000" dirty="0" err="1" smtClean="0"/>
              <a:t>credit</a:t>
            </a:r>
            <a:r>
              <a:rPr lang="ca-ES" sz="2000" dirty="0"/>
              <a:t>: dictionaryblog.cambridge.org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 FOR PEOPLE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pic>
        <p:nvPicPr>
          <p:cNvPr id="7" name="Imat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683" y="2330613"/>
            <a:ext cx="5769524" cy="384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62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r>
              <a:rPr lang="ca-ES" sz="2000" dirty="0" smtClean="0"/>
              <a:t>				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   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 FOR PEOPLE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06880" y="2467270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QuadreDeText 9"/>
          <p:cNvSpPr txBox="1"/>
          <p:nvPr/>
        </p:nvSpPr>
        <p:spPr>
          <a:xfrm>
            <a:off x="1706880" y="2729700"/>
            <a:ext cx="86519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400" dirty="0" smtClean="0">
                <a:solidFill>
                  <a:srgbClr val="FFFF00"/>
                </a:solidFill>
              </a:rPr>
              <a:t>AND LIFE OF PARTY SOUL THE </a:t>
            </a:r>
            <a:r>
              <a:rPr lang="ca-ES" sz="4400" dirty="0" err="1" smtClean="0">
                <a:solidFill>
                  <a:srgbClr val="FFFF00"/>
                </a:solidFill>
              </a:rPr>
              <a:t>THE</a:t>
            </a:r>
            <a:endParaRPr lang="ca-ES" sz="4400" dirty="0" smtClean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06880" y="454410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QuadreDeText 10"/>
          <p:cNvSpPr txBox="1"/>
          <p:nvPr/>
        </p:nvSpPr>
        <p:spPr>
          <a:xfrm>
            <a:off x="1933304" y="4806535"/>
            <a:ext cx="84255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400" dirty="0" smtClean="0">
                <a:solidFill>
                  <a:srgbClr val="FFFF00"/>
                </a:solidFill>
              </a:rPr>
              <a:t>(THE LIFE AND SOUL OF THE PARTY)</a:t>
            </a:r>
            <a:endParaRPr lang="ca-ES" sz="44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44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r>
              <a:rPr lang="ca-ES" sz="2000" dirty="0"/>
              <a:t>	</a:t>
            </a:r>
            <a:r>
              <a:rPr lang="ca-ES" sz="2000" dirty="0" smtClean="0"/>
              <a:t>	           </a:t>
            </a:r>
            <a:r>
              <a:rPr lang="ca-ES" sz="2000" dirty="0" err="1" smtClean="0"/>
              <a:t>Image</a:t>
            </a:r>
            <a:r>
              <a:rPr lang="ca-ES" sz="2000" dirty="0" smtClean="0"/>
              <a:t> </a:t>
            </a:r>
            <a:r>
              <a:rPr lang="ca-ES" sz="2000" dirty="0" err="1" smtClean="0"/>
              <a:t>credit</a:t>
            </a:r>
            <a:r>
              <a:rPr lang="ca-ES" sz="2000" dirty="0"/>
              <a:t>: </a:t>
            </a:r>
            <a:r>
              <a:rPr lang="ca-ES" sz="2000" dirty="0" smtClean="0"/>
              <a:t>markdouglasdoran.com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IDIOMS: SECRETS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pic>
        <p:nvPicPr>
          <p:cNvPr id="8" name="Imat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9299" y="2330614"/>
            <a:ext cx="6962232" cy="371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35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r>
              <a:rPr lang="ca-ES" sz="2000" dirty="0" smtClean="0"/>
              <a:t>				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   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IDIOMS: SECRETS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06880" y="2467270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QuadreDeText 9"/>
          <p:cNvSpPr txBox="1"/>
          <p:nvPr/>
        </p:nvSpPr>
        <p:spPr>
          <a:xfrm>
            <a:off x="1706880" y="2729700"/>
            <a:ext cx="86519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rgbClr val="FFFF00"/>
                </a:solidFill>
              </a:rPr>
              <a:t>BEHIND CLOSED DOORS</a:t>
            </a:r>
            <a:endParaRPr lang="ca-ES" sz="66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91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r>
              <a:rPr lang="ca-ES" sz="2000" dirty="0" smtClean="0"/>
              <a:t>			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</a:t>
            </a:r>
            <a:r>
              <a:rPr lang="ca-ES" sz="2000" dirty="0" err="1" smtClean="0"/>
              <a:t>Image</a:t>
            </a:r>
            <a:r>
              <a:rPr lang="ca-ES" sz="2000" dirty="0" smtClean="0"/>
              <a:t> </a:t>
            </a:r>
            <a:r>
              <a:rPr lang="ca-ES" sz="2000" dirty="0" err="1" smtClean="0"/>
              <a:t>credit</a:t>
            </a:r>
            <a:r>
              <a:rPr lang="ca-ES" sz="2000" dirty="0"/>
              <a:t>: </a:t>
            </a:r>
            <a:r>
              <a:rPr lang="ca-ES" sz="2000" dirty="0" smtClean="0"/>
              <a:t>busy.org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IDIOMS: SECRETS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pic>
        <p:nvPicPr>
          <p:cNvPr id="7" name="Imat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0858" y="2330614"/>
            <a:ext cx="6638374" cy="371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34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r>
              <a:rPr lang="ca-ES" sz="2000" dirty="0" smtClean="0"/>
              <a:t>				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   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IDIOMS: SECRETS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06880" y="2467270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QuadreDeText 9"/>
          <p:cNvSpPr txBox="1"/>
          <p:nvPr/>
        </p:nvSpPr>
        <p:spPr>
          <a:xfrm>
            <a:off x="1706880" y="2729700"/>
            <a:ext cx="86519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rgbClr val="FFFF00"/>
                </a:solidFill>
              </a:rPr>
              <a:t>BEANS SPILL THE TO</a:t>
            </a:r>
            <a:endParaRPr lang="ca-ES" sz="6600" dirty="0" smtClean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06880" y="454410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QuadreDeText 10"/>
          <p:cNvSpPr txBox="1"/>
          <p:nvPr/>
        </p:nvSpPr>
        <p:spPr>
          <a:xfrm>
            <a:off x="1933304" y="4806535"/>
            <a:ext cx="84255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400" dirty="0" smtClean="0">
                <a:solidFill>
                  <a:srgbClr val="FFFF00"/>
                </a:solidFill>
              </a:rPr>
              <a:t>(TO SPILL THE BEANS)</a:t>
            </a:r>
            <a:endParaRPr lang="ca-ES" sz="44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93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r>
              <a:rPr lang="ca-ES" sz="2000" dirty="0" smtClean="0"/>
              <a:t>			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</a:t>
            </a:r>
            <a:r>
              <a:rPr lang="ca-ES" sz="2000" dirty="0" err="1" smtClean="0"/>
              <a:t>Image</a:t>
            </a:r>
            <a:r>
              <a:rPr lang="ca-ES" sz="2000" dirty="0" smtClean="0"/>
              <a:t> </a:t>
            </a:r>
            <a:r>
              <a:rPr lang="ca-ES" sz="2000" dirty="0" err="1" smtClean="0"/>
              <a:t>credit</a:t>
            </a:r>
            <a:r>
              <a:rPr lang="ca-ES" sz="2000" dirty="0"/>
              <a:t>: </a:t>
            </a:r>
            <a:r>
              <a:rPr lang="ca-ES" sz="2000" dirty="0" smtClean="0"/>
              <a:t>rd.com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IDIOMS: SECRETS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pic>
        <p:nvPicPr>
          <p:cNvPr id="8" name="Imat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2907" y="2330614"/>
            <a:ext cx="5768396" cy="384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6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r>
              <a:rPr lang="ca-ES" sz="2000" dirty="0" smtClean="0"/>
              <a:t>				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   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IDIOMS: SECRETS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06880" y="2467270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QuadreDeText 9"/>
          <p:cNvSpPr txBox="1"/>
          <p:nvPr/>
        </p:nvSpPr>
        <p:spPr>
          <a:xfrm>
            <a:off x="1706880" y="2729700"/>
            <a:ext cx="86519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400" dirty="0" smtClean="0">
                <a:solidFill>
                  <a:srgbClr val="FFFF00"/>
                </a:solidFill>
              </a:rPr>
              <a:t>BAG CAT LET OF OUT THE </a:t>
            </a:r>
            <a:r>
              <a:rPr lang="ca-ES" sz="4400" dirty="0" err="1" smtClean="0">
                <a:solidFill>
                  <a:srgbClr val="FFFF00"/>
                </a:solidFill>
              </a:rPr>
              <a:t>THE</a:t>
            </a:r>
            <a:r>
              <a:rPr lang="ca-ES" sz="4400" dirty="0" smtClean="0">
                <a:solidFill>
                  <a:srgbClr val="FFFF00"/>
                </a:solidFill>
              </a:rPr>
              <a:t> TO</a:t>
            </a:r>
            <a:endParaRPr lang="ca-ES" sz="4400" dirty="0" smtClean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06880" y="454410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QuadreDeText 10"/>
          <p:cNvSpPr txBox="1"/>
          <p:nvPr/>
        </p:nvSpPr>
        <p:spPr>
          <a:xfrm>
            <a:off x="1933304" y="4806535"/>
            <a:ext cx="84255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400" dirty="0" smtClean="0">
                <a:solidFill>
                  <a:srgbClr val="FFFF00"/>
                </a:solidFill>
              </a:rPr>
              <a:t>(TO LET THE CAT OUT OF THE BAG)</a:t>
            </a:r>
            <a:endParaRPr lang="ca-ES" sz="44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67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r>
              <a:rPr lang="ca-ES" sz="2000" dirty="0" smtClean="0"/>
              <a:t>			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</a:t>
            </a:r>
            <a:r>
              <a:rPr lang="ca-ES" sz="2000" dirty="0" err="1" smtClean="0"/>
              <a:t>Image</a:t>
            </a:r>
            <a:r>
              <a:rPr lang="ca-ES" sz="2000" dirty="0" smtClean="0"/>
              <a:t> </a:t>
            </a:r>
            <a:r>
              <a:rPr lang="ca-ES" sz="2000" dirty="0" err="1" smtClean="0"/>
              <a:t>credit</a:t>
            </a:r>
            <a:r>
              <a:rPr lang="ca-ES" sz="2000" dirty="0"/>
              <a:t>: </a:t>
            </a:r>
            <a:r>
              <a:rPr lang="ca-ES" sz="2000" dirty="0" smtClean="0"/>
              <a:t>goodfon.com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IDIOMS: RELAXING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pic>
        <p:nvPicPr>
          <p:cNvPr id="7" name="Imat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1393" y="2288249"/>
            <a:ext cx="5982789" cy="381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3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r>
              <a:rPr lang="ca-ES" sz="2000" dirty="0" smtClean="0"/>
              <a:t>				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   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IDIOMS: RELAXING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06880" y="2467270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QuadreDeText 9"/>
          <p:cNvSpPr txBox="1"/>
          <p:nvPr/>
        </p:nvSpPr>
        <p:spPr>
          <a:xfrm>
            <a:off x="1706880" y="2729700"/>
            <a:ext cx="8651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rgbClr val="FFFF00"/>
                </a:solidFill>
              </a:rPr>
              <a:t>BURN MIDNIGHT OIL THE TO</a:t>
            </a:r>
            <a:endParaRPr lang="ca-ES" sz="5400" dirty="0" smtClean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06880" y="454410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QuadreDeText 10"/>
          <p:cNvSpPr txBox="1"/>
          <p:nvPr/>
        </p:nvSpPr>
        <p:spPr>
          <a:xfrm>
            <a:off x="1706880" y="4806535"/>
            <a:ext cx="8651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rgbClr val="FFFF00"/>
                </a:solidFill>
              </a:rPr>
              <a:t>(TO BURN THE MIDNIGHT OIL)</a:t>
            </a:r>
            <a:endParaRPr lang="ca-ES" sz="54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48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r>
              <a:rPr lang="ca-ES" sz="2000" dirty="0" smtClean="0"/>
              <a:t>			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   </a:t>
            </a:r>
            <a:r>
              <a:rPr lang="ca-ES" sz="2000" dirty="0" err="1" smtClean="0"/>
              <a:t>Image</a:t>
            </a:r>
            <a:r>
              <a:rPr lang="ca-ES" sz="2000" dirty="0" smtClean="0"/>
              <a:t> </a:t>
            </a:r>
            <a:r>
              <a:rPr lang="ca-ES" sz="2000" dirty="0" err="1" smtClean="0"/>
              <a:t>credit</a:t>
            </a:r>
            <a:r>
              <a:rPr lang="ca-ES" sz="2000" dirty="0" smtClean="0"/>
              <a:t>: jchscaldron.com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IDIOMS: RELAXING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pic>
        <p:nvPicPr>
          <p:cNvPr id="8" name="Imat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908" y="2330614"/>
            <a:ext cx="5453906" cy="36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4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r>
              <a:rPr lang="ca-ES" sz="2000" dirty="0" smtClean="0"/>
              <a:t>				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   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IDIOMS: RELAXING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06880" y="2467270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QuadreDeText 9"/>
          <p:cNvSpPr txBox="1"/>
          <p:nvPr/>
        </p:nvSpPr>
        <p:spPr>
          <a:xfrm>
            <a:off x="1706880" y="2729700"/>
            <a:ext cx="8651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rgbClr val="FFFF00"/>
                </a:solidFill>
              </a:rPr>
              <a:t> DOWN HAIR LET TO YOUR</a:t>
            </a:r>
            <a:endParaRPr lang="ca-ES" sz="5400" dirty="0" smtClean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06880" y="454410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QuadreDeText 10"/>
          <p:cNvSpPr txBox="1"/>
          <p:nvPr/>
        </p:nvSpPr>
        <p:spPr>
          <a:xfrm>
            <a:off x="1706880" y="4806535"/>
            <a:ext cx="8651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rgbClr val="FFFF00"/>
                </a:solidFill>
              </a:rPr>
              <a:t>(TO LET YOUR HAIR DOWN )</a:t>
            </a:r>
            <a:endParaRPr lang="ca-ES" sz="54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6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r>
              <a:rPr lang="ca-ES" sz="2000" dirty="0" smtClean="0"/>
              <a:t>			               	         </a:t>
            </a:r>
            <a:r>
              <a:rPr lang="ca-ES" sz="2000" dirty="0" err="1" smtClean="0"/>
              <a:t>Image</a:t>
            </a:r>
            <a:r>
              <a:rPr lang="ca-ES" sz="2000" dirty="0" smtClean="0"/>
              <a:t> </a:t>
            </a:r>
            <a:r>
              <a:rPr lang="ca-ES" sz="2000" dirty="0" err="1" smtClean="0"/>
              <a:t>credit</a:t>
            </a:r>
            <a:r>
              <a:rPr lang="ca-ES" sz="2000" dirty="0" smtClean="0"/>
              <a:t>: nytimes.com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IDIOMS: RELAXING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pic>
        <p:nvPicPr>
          <p:cNvPr id="7" name="Imat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490" y="2330614"/>
            <a:ext cx="3526427" cy="352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00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r>
              <a:rPr lang="ca-ES" sz="2000" dirty="0" smtClean="0"/>
              <a:t>				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   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IDIOMS: RELAXING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06880" y="2467270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QuadreDeText 9"/>
          <p:cNvSpPr txBox="1"/>
          <p:nvPr/>
        </p:nvSpPr>
        <p:spPr>
          <a:xfrm>
            <a:off x="1706880" y="2729700"/>
            <a:ext cx="8651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rgbClr val="FFFF00"/>
                </a:solidFill>
              </a:rPr>
              <a:t> A BREATHER HAVE TO</a:t>
            </a:r>
            <a:endParaRPr lang="ca-ES" sz="5400" dirty="0" smtClean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06880" y="454410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QuadreDeText 10"/>
          <p:cNvSpPr txBox="1"/>
          <p:nvPr/>
        </p:nvSpPr>
        <p:spPr>
          <a:xfrm>
            <a:off x="1706880" y="4806535"/>
            <a:ext cx="8651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rgbClr val="FFFF00"/>
                </a:solidFill>
              </a:rPr>
              <a:t>(TO HAVE A BREATHER)</a:t>
            </a:r>
            <a:endParaRPr lang="ca-ES" sz="54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59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r>
              <a:rPr lang="ca-ES" sz="2000" dirty="0" smtClean="0"/>
              <a:t>			               	      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	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	        </a:t>
            </a:r>
            <a:r>
              <a:rPr lang="ca-ES" sz="2000" dirty="0" err="1" smtClean="0"/>
              <a:t>Image</a:t>
            </a:r>
            <a:r>
              <a:rPr lang="ca-ES" sz="2000" dirty="0" smtClean="0"/>
              <a:t> </a:t>
            </a:r>
            <a:r>
              <a:rPr lang="ca-ES" sz="2000" dirty="0" err="1" smtClean="0"/>
              <a:t>credit</a:t>
            </a:r>
            <a:r>
              <a:rPr lang="ca-ES" sz="2000" dirty="0" smtClean="0"/>
              <a:t>: iconexperience.com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IDIOMS: RELAXING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pic>
        <p:nvPicPr>
          <p:cNvPr id="8" name="Imat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831" y="2330614"/>
            <a:ext cx="3717490" cy="371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82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r>
              <a:rPr lang="ca-ES" sz="2000" dirty="0" smtClean="0"/>
              <a:t>				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   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IDIOMS: RELAXING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06880" y="2467270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QuadreDeText 9"/>
          <p:cNvSpPr txBox="1"/>
          <p:nvPr/>
        </p:nvSpPr>
        <p:spPr>
          <a:xfrm>
            <a:off x="1706880" y="2729700"/>
            <a:ext cx="8651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rgbClr val="FFFF00"/>
                </a:solidFill>
              </a:rPr>
              <a:t> OFF SWITCH TO</a:t>
            </a:r>
            <a:endParaRPr lang="ca-ES" sz="5400" dirty="0" smtClean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06880" y="454410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QuadreDeText 10"/>
          <p:cNvSpPr txBox="1"/>
          <p:nvPr/>
        </p:nvSpPr>
        <p:spPr>
          <a:xfrm>
            <a:off x="1706880" y="4806535"/>
            <a:ext cx="8651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rgbClr val="FFFF00"/>
                </a:solidFill>
              </a:rPr>
              <a:t>(TO SWITCH OFF)</a:t>
            </a:r>
            <a:endParaRPr lang="ca-ES" sz="54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03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r>
              <a:rPr lang="ca-ES" sz="2000" dirty="0" smtClean="0"/>
              <a:t>			               	      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	      </a:t>
            </a:r>
          </a:p>
          <a:p>
            <a:r>
              <a:rPr lang="ca-ES" sz="2000" dirty="0"/>
              <a:t>		</a:t>
            </a:r>
            <a:r>
              <a:rPr lang="ca-ES" sz="2000" dirty="0" smtClean="0"/>
              <a:t>	      </a:t>
            </a:r>
            <a:r>
              <a:rPr lang="ca-ES" sz="2000" dirty="0" err="1" smtClean="0"/>
              <a:t>Image</a:t>
            </a:r>
            <a:r>
              <a:rPr lang="ca-ES" sz="2000" dirty="0" smtClean="0"/>
              <a:t> </a:t>
            </a:r>
            <a:r>
              <a:rPr lang="ca-ES" sz="2000" dirty="0" err="1" smtClean="0"/>
              <a:t>credit</a:t>
            </a:r>
            <a:r>
              <a:rPr lang="ca-ES" sz="2000" dirty="0" smtClean="0"/>
              <a:t>: collinsdictionary.com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IDIOMS: RELAXING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pic>
        <p:nvPicPr>
          <p:cNvPr id="7" name="Imat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721" y="2330614"/>
            <a:ext cx="5490076" cy="367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47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endParaRPr lang="ca-ES" sz="2000" dirty="0" smtClean="0"/>
          </a:p>
          <a:p>
            <a:endParaRPr lang="ca-ES" sz="2000" dirty="0"/>
          </a:p>
          <a:p>
            <a:r>
              <a:rPr lang="ca-ES" sz="2000" dirty="0" smtClean="0"/>
              <a:t>				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            </a:t>
            </a:r>
          </a:p>
          <a:p>
            <a:r>
              <a:rPr lang="ca-ES" sz="2000" dirty="0"/>
              <a:t>	</a:t>
            </a:r>
            <a:r>
              <a:rPr lang="ca-ES" sz="2000" dirty="0" smtClean="0"/>
              <a:t>		</a:t>
            </a:r>
            <a:endParaRPr lang="ca-E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706880" y="39043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697757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IDIOMS: RELAXING</a:t>
            </a:r>
            <a:endParaRPr lang="ca-ES" sz="6600" dirty="0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06880" y="2467270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QuadreDeText 9"/>
          <p:cNvSpPr txBox="1"/>
          <p:nvPr/>
        </p:nvSpPr>
        <p:spPr>
          <a:xfrm>
            <a:off x="1706880" y="2729700"/>
            <a:ext cx="8651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rgbClr val="FFFF00"/>
                </a:solidFill>
              </a:rPr>
              <a:t> OUT TAKE TIME TO</a:t>
            </a:r>
            <a:endParaRPr lang="ca-ES" sz="5400" dirty="0" smtClean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06880" y="4544105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QuadreDeText 10"/>
          <p:cNvSpPr txBox="1"/>
          <p:nvPr/>
        </p:nvSpPr>
        <p:spPr>
          <a:xfrm>
            <a:off x="1706880" y="4806535"/>
            <a:ext cx="8651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rgbClr val="FFFF00"/>
                </a:solidFill>
              </a:rPr>
              <a:t>(TO TAKE TIME OUT)</a:t>
            </a:r>
            <a:endParaRPr lang="ca-ES" sz="54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54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l'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231</Words>
  <Application>Microsoft Office PowerPoint</Application>
  <PresentationFormat>Pantalla panoràmica</PresentationFormat>
  <Paragraphs>638</Paragraphs>
  <Slides>30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3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Tema de l'Office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Company>Universitat de Barcelona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UB</dc:creator>
  <cp:lastModifiedBy>UB</cp:lastModifiedBy>
  <cp:revision>36</cp:revision>
  <dcterms:created xsi:type="dcterms:W3CDTF">2020-06-06T13:11:59Z</dcterms:created>
  <dcterms:modified xsi:type="dcterms:W3CDTF">2020-08-07T17:06:35Z</dcterms:modified>
</cp:coreProperties>
</file>