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9" r:id="rId3"/>
    <p:sldId id="258" r:id="rId4"/>
    <p:sldId id="293" r:id="rId5"/>
    <p:sldId id="295" r:id="rId6"/>
    <p:sldId id="294" r:id="rId7"/>
    <p:sldId id="296" r:id="rId8"/>
    <p:sldId id="297" r:id="rId9"/>
    <p:sldId id="299" r:id="rId10"/>
    <p:sldId id="298" r:id="rId11"/>
    <p:sldId id="301" r:id="rId12"/>
    <p:sldId id="300" r:id="rId13"/>
    <p:sldId id="303" r:id="rId14"/>
    <p:sldId id="302" r:id="rId15"/>
    <p:sldId id="305" r:id="rId16"/>
    <p:sldId id="304" r:id="rId17"/>
    <p:sldId id="306" r:id="rId18"/>
    <p:sldId id="307" r:id="rId19"/>
    <p:sldId id="308" r:id="rId20"/>
    <p:sldId id="309" r:id="rId21"/>
    <p:sldId id="311" r:id="rId22"/>
    <p:sldId id="310" r:id="rId23"/>
    <p:sldId id="312" r:id="rId24"/>
    <p:sldId id="313" r:id="rId25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0A51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a-ES" smtClean="0"/>
              <a:t>Feu clic aquí per editar l'estil</a:t>
            </a:r>
            <a:endParaRPr lang="es-ES"/>
          </a:p>
        </p:txBody>
      </p:sp>
      <p:sp>
        <p:nvSpPr>
          <p:cNvPr id="3" name="Subtíto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a-ES" smtClean="0"/>
              <a:t>Feu clic aquí per editar l'estil de subtítols del patró</a:t>
            </a:r>
            <a:endParaRPr lang="es-ES"/>
          </a:p>
        </p:txBody>
      </p:sp>
      <p:sp>
        <p:nvSpPr>
          <p:cNvPr id="4" name="Contenidor de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523C2-3B18-4AB3-880D-FB9F8D46E8D4}" type="datetimeFigureOut">
              <a:rPr lang="es-ES" smtClean="0"/>
              <a:t>24/08/2020</a:t>
            </a:fld>
            <a:endParaRPr lang="es-ES"/>
          </a:p>
        </p:txBody>
      </p:sp>
      <p:sp>
        <p:nvSpPr>
          <p:cNvPr id="5" name="Contenidor de peu de pà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Conteni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A482A-1991-4971-9AF5-ACF21616883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941450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ol i object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 smtClean="0"/>
              <a:t>Feu clic aquí per editar l'estil</a:t>
            </a:r>
            <a:endParaRPr lang="es-ES"/>
          </a:p>
        </p:txBody>
      </p:sp>
      <p:sp>
        <p:nvSpPr>
          <p:cNvPr id="3" name="Contenidor de contingut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a-ES" smtClean="0"/>
              <a:t>Editeu els estils de text del patró</a:t>
            </a:r>
          </a:p>
          <a:p>
            <a:pPr lvl="1"/>
            <a:r>
              <a:rPr lang="ca-ES" smtClean="0"/>
              <a:t>Segon nivell</a:t>
            </a:r>
          </a:p>
          <a:p>
            <a:pPr lvl="2"/>
            <a:r>
              <a:rPr lang="ca-ES" smtClean="0"/>
              <a:t>Tercer nivell</a:t>
            </a:r>
          </a:p>
          <a:p>
            <a:pPr lvl="3"/>
            <a:r>
              <a:rPr lang="ca-ES" smtClean="0"/>
              <a:t>Quart nivell</a:t>
            </a:r>
          </a:p>
          <a:p>
            <a:pPr lvl="4"/>
            <a:r>
              <a:rPr lang="ca-ES" smtClean="0"/>
              <a:t>Cinquè nivell</a:t>
            </a:r>
            <a:endParaRPr lang="es-ES"/>
          </a:p>
        </p:txBody>
      </p:sp>
      <p:sp>
        <p:nvSpPr>
          <p:cNvPr id="4" name="Contenidor de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523C2-3B18-4AB3-880D-FB9F8D46E8D4}" type="datetimeFigureOut">
              <a:rPr lang="es-ES" smtClean="0"/>
              <a:t>24/08/2020</a:t>
            </a:fld>
            <a:endParaRPr lang="es-ES"/>
          </a:p>
        </p:txBody>
      </p:sp>
      <p:sp>
        <p:nvSpPr>
          <p:cNvPr id="5" name="Contenidor de peu de pà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Conteni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A482A-1991-4971-9AF5-ACF21616883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044018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pçalera de la secci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a-ES" smtClean="0"/>
              <a:t>Feu clic aquí per editar l'estil</a:t>
            </a:r>
            <a:endParaRPr lang="es-ES"/>
          </a:p>
        </p:txBody>
      </p:sp>
      <p:sp>
        <p:nvSpPr>
          <p:cNvPr id="3" name="Contenidor de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a-ES" smtClean="0"/>
              <a:t>Editeu els estils de text del patró</a:t>
            </a:r>
          </a:p>
        </p:txBody>
      </p:sp>
      <p:sp>
        <p:nvSpPr>
          <p:cNvPr id="4" name="Contenidor de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523C2-3B18-4AB3-880D-FB9F8D46E8D4}" type="datetimeFigureOut">
              <a:rPr lang="es-ES" smtClean="0"/>
              <a:t>24/08/2020</a:t>
            </a:fld>
            <a:endParaRPr lang="es-ES"/>
          </a:p>
        </p:txBody>
      </p:sp>
      <p:sp>
        <p:nvSpPr>
          <p:cNvPr id="5" name="Contenidor de peu de pà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Conteni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A482A-1991-4971-9AF5-ACF21616883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794567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ct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 smtClean="0"/>
              <a:t>Feu clic aquí per editar l'estil</a:t>
            </a:r>
            <a:endParaRPr lang="es-ES"/>
          </a:p>
        </p:txBody>
      </p:sp>
      <p:sp>
        <p:nvSpPr>
          <p:cNvPr id="3" name="Contenidor de contingut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a-ES" smtClean="0"/>
              <a:t>Editeu els estils de text del patró</a:t>
            </a:r>
          </a:p>
          <a:p>
            <a:pPr lvl="1"/>
            <a:r>
              <a:rPr lang="ca-ES" smtClean="0"/>
              <a:t>Segon nivell</a:t>
            </a:r>
          </a:p>
          <a:p>
            <a:pPr lvl="2"/>
            <a:r>
              <a:rPr lang="ca-ES" smtClean="0"/>
              <a:t>Tercer nivell</a:t>
            </a:r>
          </a:p>
          <a:p>
            <a:pPr lvl="3"/>
            <a:r>
              <a:rPr lang="ca-ES" smtClean="0"/>
              <a:t>Quart nivell</a:t>
            </a:r>
          </a:p>
          <a:p>
            <a:pPr lvl="4"/>
            <a:r>
              <a:rPr lang="ca-ES" smtClean="0"/>
              <a:t>Cinquè nivell</a:t>
            </a:r>
            <a:endParaRPr lang="es-ES"/>
          </a:p>
        </p:txBody>
      </p:sp>
      <p:sp>
        <p:nvSpPr>
          <p:cNvPr id="4" name="Contenidor de contingut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a-ES" smtClean="0"/>
              <a:t>Editeu els estils de text del patró</a:t>
            </a:r>
          </a:p>
          <a:p>
            <a:pPr lvl="1"/>
            <a:r>
              <a:rPr lang="ca-ES" smtClean="0"/>
              <a:t>Segon nivell</a:t>
            </a:r>
          </a:p>
          <a:p>
            <a:pPr lvl="2"/>
            <a:r>
              <a:rPr lang="ca-ES" smtClean="0"/>
              <a:t>Tercer nivell</a:t>
            </a:r>
          </a:p>
          <a:p>
            <a:pPr lvl="3"/>
            <a:r>
              <a:rPr lang="ca-ES" smtClean="0"/>
              <a:t>Quart nivell</a:t>
            </a:r>
          </a:p>
          <a:p>
            <a:pPr lvl="4"/>
            <a:r>
              <a:rPr lang="ca-ES" smtClean="0"/>
              <a:t>Cinquè nivell</a:t>
            </a:r>
            <a:endParaRPr lang="es-ES"/>
          </a:p>
        </p:txBody>
      </p:sp>
      <p:sp>
        <p:nvSpPr>
          <p:cNvPr id="5" name="Contenidor de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523C2-3B18-4AB3-880D-FB9F8D46E8D4}" type="datetimeFigureOut">
              <a:rPr lang="es-ES" smtClean="0"/>
              <a:t>24/08/2020</a:t>
            </a:fld>
            <a:endParaRPr lang="es-ES"/>
          </a:p>
        </p:txBody>
      </p:sp>
      <p:sp>
        <p:nvSpPr>
          <p:cNvPr id="6" name="Contenidor de peu de pà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Conteni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A482A-1991-4971-9AF5-ACF21616883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843010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a-ES" smtClean="0"/>
              <a:t>Feu clic aquí per editar l'estil</a:t>
            </a:r>
            <a:endParaRPr lang="es-ES"/>
          </a:p>
        </p:txBody>
      </p:sp>
      <p:sp>
        <p:nvSpPr>
          <p:cNvPr id="3" name="Contenidor de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a-ES" smtClean="0"/>
              <a:t>Editeu els estils de text del patró</a:t>
            </a:r>
          </a:p>
        </p:txBody>
      </p:sp>
      <p:sp>
        <p:nvSpPr>
          <p:cNvPr id="4" name="Contenidor de contingut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a-ES" smtClean="0"/>
              <a:t>Editeu els estils de text del patró</a:t>
            </a:r>
          </a:p>
          <a:p>
            <a:pPr lvl="1"/>
            <a:r>
              <a:rPr lang="ca-ES" smtClean="0"/>
              <a:t>Segon nivell</a:t>
            </a:r>
          </a:p>
          <a:p>
            <a:pPr lvl="2"/>
            <a:r>
              <a:rPr lang="ca-ES" smtClean="0"/>
              <a:t>Tercer nivell</a:t>
            </a:r>
          </a:p>
          <a:p>
            <a:pPr lvl="3"/>
            <a:r>
              <a:rPr lang="ca-ES" smtClean="0"/>
              <a:t>Quart nivell</a:t>
            </a:r>
          </a:p>
          <a:p>
            <a:pPr lvl="4"/>
            <a:r>
              <a:rPr lang="ca-ES" smtClean="0"/>
              <a:t>Cinquè nivell</a:t>
            </a:r>
            <a:endParaRPr lang="es-ES"/>
          </a:p>
        </p:txBody>
      </p:sp>
      <p:sp>
        <p:nvSpPr>
          <p:cNvPr id="5" name="Contenidor de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a-ES" smtClean="0"/>
              <a:t>Editeu els estils de text del patró</a:t>
            </a:r>
          </a:p>
        </p:txBody>
      </p:sp>
      <p:sp>
        <p:nvSpPr>
          <p:cNvPr id="6" name="Contenidor de contingut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a-ES" smtClean="0"/>
              <a:t>Editeu els estils de text del patró</a:t>
            </a:r>
          </a:p>
          <a:p>
            <a:pPr lvl="1"/>
            <a:r>
              <a:rPr lang="ca-ES" smtClean="0"/>
              <a:t>Segon nivell</a:t>
            </a:r>
          </a:p>
          <a:p>
            <a:pPr lvl="2"/>
            <a:r>
              <a:rPr lang="ca-ES" smtClean="0"/>
              <a:t>Tercer nivell</a:t>
            </a:r>
          </a:p>
          <a:p>
            <a:pPr lvl="3"/>
            <a:r>
              <a:rPr lang="ca-ES" smtClean="0"/>
              <a:t>Quart nivell</a:t>
            </a:r>
          </a:p>
          <a:p>
            <a:pPr lvl="4"/>
            <a:r>
              <a:rPr lang="ca-ES" smtClean="0"/>
              <a:t>Cinquè nivell</a:t>
            </a:r>
            <a:endParaRPr lang="es-ES"/>
          </a:p>
        </p:txBody>
      </p:sp>
      <p:sp>
        <p:nvSpPr>
          <p:cNvPr id="7" name="Contenidor de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523C2-3B18-4AB3-880D-FB9F8D46E8D4}" type="datetimeFigureOut">
              <a:rPr lang="es-ES" smtClean="0"/>
              <a:t>24/08/2020</a:t>
            </a:fld>
            <a:endParaRPr lang="es-ES"/>
          </a:p>
        </p:txBody>
      </p:sp>
      <p:sp>
        <p:nvSpPr>
          <p:cNvPr id="8" name="Contenidor de peu de pà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Conteni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A482A-1991-4971-9AF5-ACF21616883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190511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omés tít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 smtClean="0"/>
              <a:t>Feu clic aquí per editar l'estil</a:t>
            </a:r>
            <a:endParaRPr lang="es-ES"/>
          </a:p>
        </p:txBody>
      </p:sp>
      <p:sp>
        <p:nvSpPr>
          <p:cNvPr id="3" name="Contenidor de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523C2-3B18-4AB3-880D-FB9F8D46E8D4}" type="datetimeFigureOut">
              <a:rPr lang="es-ES" smtClean="0"/>
              <a:t>24/08/2020</a:t>
            </a:fld>
            <a:endParaRPr lang="es-ES"/>
          </a:p>
        </p:txBody>
      </p:sp>
      <p:sp>
        <p:nvSpPr>
          <p:cNvPr id="4" name="Contenidor de peu de pà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Conteni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A482A-1991-4971-9AF5-ACF21616883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558820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idor de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523C2-3B18-4AB3-880D-FB9F8D46E8D4}" type="datetimeFigureOut">
              <a:rPr lang="es-ES" smtClean="0"/>
              <a:t>24/08/2020</a:t>
            </a:fld>
            <a:endParaRPr lang="es-ES"/>
          </a:p>
        </p:txBody>
      </p:sp>
      <p:sp>
        <p:nvSpPr>
          <p:cNvPr id="3" name="Contenidor de peu de pà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Conteni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A482A-1991-4971-9AF5-ACF21616883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358913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ingut amb l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a-ES" smtClean="0"/>
              <a:t>Feu clic aquí per editar l'estil</a:t>
            </a:r>
            <a:endParaRPr lang="es-ES"/>
          </a:p>
        </p:txBody>
      </p:sp>
      <p:sp>
        <p:nvSpPr>
          <p:cNvPr id="3" name="Contenidor de contingut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a-ES" smtClean="0"/>
              <a:t>Editeu els estils de text del patró</a:t>
            </a:r>
          </a:p>
          <a:p>
            <a:pPr lvl="1"/>
            <a:r>
              <a:rPr lang="ca-ES" smtClean="0"/>
              <a:t>Segon nivell</a:t>
            </a:r>
          </a:p>
          <a:p>
            <a:pPr lvl="2"/>
            <a:r>
              <a:rPr lang="ca-ES" smtClean="0"/>
              <a:t>Tercer nivell</a:t>
            </a:r>
          </a:p>
          <a:p>
            <a:pPr lvl="3"/>
            <a:r>
              <a:rPr lang="ca-ES" smtClean="0"/>
              <a:t>Quart nivell</a:t>
            </a:r>
          </a:p>
          <a:p>
            <a:pPr lvl="4"/>
            <a:r>
              <a:rPr lang="ca-ES" smtClean="0"/>
              <a:t>Cinquè nivell</a:t>
            </a:r>
            <a:endParaRPr lang="es-ES"/>
          </a:p>
        </p:txBody>
      </p:sp>
      <p:sp>
        <p:nvSpPr>
          <p:cNvPr id="4" name="Contenidor de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a-ES" smtClean="0"/>
              <a:t>Editeu els estils de text del patró</a:t>
            </a:r>
          </a:p>
        </p:txBody>
      </p:sp>
      <p:sp>
        <p:nvSpPr>
          <p:cNvPr id="5" name="Contenidor de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523C2-3B18-4AB3-880D-FB9F8D46E8D4}" type="datetimeFigureOut">
              <a:rPr lang="es-ES" smtClean="0"/>
              <a:t>24/08/2020</a:t>
            </a:fld>
            <a:endParaRPr lang="es-ES"/>
          </a:p>
        </p:txBody>
      </p:sp>
      <p:sp>
        <p:nvSpPr>
          <p:cNvPr id="6" name="Contenidor de peu de pà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Conteni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A482A-1991-4971-9AF5-ACF21616883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464039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tge amb l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a-ES" smtClean="0"/>
              <a:t>Feu clic aquí per editar l'estil</a:t>
            </a:r>
            <a:endParaRPr lang="es-ES"/>
          </a:p>
        </p:txBody>
      </p:sp>
      <p:sp>
        <p:nvSpPr>
          <p:cNvPr id="3" name="Contenidor d'imatg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Contenidor de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a-ES" smtClean="0"/>
              <a:t>Editeu els estils de text del patró</a:t>
            </a:r>
          </a:p>
        </p:txBody>
      </p:sp>
      <p:sp>
        <p:nvSpPr>
          <p:cNvPr id="5" name="Contenidor de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523C2-3B18-4AB3-880D-FB9F8D46E8D4}" type="datetimeFigureOut">
              <a:rPr lang="es-ES" smtClean="0"/>
              <a:t>24/08/2020</a:t>
            </a:fld>
            <a:endParaRPr lang="es-ES"/>
          </a:p>
        </p:txBody>
      </p:sp>
      <p:sp>
        <p:nvSpPr>
          <p:cNvPr id="6" name="Contenidor de peu de pà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Conteni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A482A-1991-4971-9AF5-ACF21616883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77829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ol i text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 smtClean="0"/>
              <a:t>Feu clic aquí per editar l'estil</a:t>
            </a:r>
            <a:endParaRPr lang="es-ES"/>
          </a:p>
        </p:txBody>
      </p:sp>
      <p:sp>
        <p:nvSpPr>
          <p:cNvPr id="3" name="Contenidor de text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a-ES" smtClean="0"/>
              <a:t>Editeu els estils de text del patró</a:t>
            </a:r>
          </a:p>
          <a:p>
            <a:pPr lvl="1"/>
            <a:r>
              <a:rPr lang="ca-ES" smtClean="0"/>
              <a:t>Segon nivell</a:t>
            </a:r>
          </a:p>
          <a:p>
            <a:pPr lvl="2"/>
            <a:r>
              <a:rPr lang="ca-ES" smtClean="0"/>
              <a:t>Tercer nivell</a:t>
            </a:r>
          </a:p>
          <a:p>
            <a:pPr lvl="3"/>
            <a:r>
              <a:rPr lang="ca-ES" smtClean="0"/>
              <a:t>Quart nivell</a:t>
            </a:r>
          </a:p>
          <a:p>
            <a:pPr lvl="4"/>
            <a:r>
              <a:rPr lang="ca-ES" smtClean="0"/>
              <a:t>Cinquè nivell</a:t>
            </a:r>
            <a:endParaRPr lang="es-ES"/>
          </a:p>
        </p:txBody>
      </p:sp>
      <p:sp>
        <p:nvSpPr>
          <p:cNvPr id="4" name="Contenidor de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523C2-3B18-4AB3-880D-FB9F8D46E8D4}" type="datetimeFigureOut">
              <a:rPr lang="es-ES" smtClean="0"/>
              <a:t>24/08/2020</a:t>
            </a:fld>
            <a:endParaRPr lang="es-ES"/>
          </a:p>
        </p:txBody>
      </p:sp>
      <p:sp>
        <p:nvSpPr>
          <p:cNvPr id="5" name="Contenidor de peu de pà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Conteni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A482A-1991-4971-9AF5-ACF21616883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952988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ol vertical i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a-ES" smtClean="0"/>
              <a:t>Feu clic aquí per editar l'estil</a:t>
            </a:r>
            <a:endParaRPr lang="es-ES"/>
          </a:p>
        </p:txBody>
      </p:sp>
      <p:sp>
        <p:nvSpPr>
          <p:cNvPr id="3" name="Contenidor de text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a-ES" smtClean="0"/>
              <a:t>Editeu els estils de text del patró</a:t>
            </a:r>
          </a:p>
          <a:p>
            <a:pPr lvl="1"/>
            <a:r>
              <a:rPr lang="ca-ES" smtClean="0"/>
              <a:t>Segon nivell</a:t>
            </a:r>
          </a:p>
          <a:p>
            <a:pPr lvl="2"/>
            <a:r>
              <a:rPr lang="ca-ES" smtClean="0"/>
              <a:t>Tercer nivell</a:t>
            </a:r>
          </a:p>
          <a:p>
            <a:pPr lvl="3"/>
            <a:r>
              <a:rPr lang="ca-ES" smtClean="0"/>
              <a:t>Quart nivell</a:t>
            </a:r>
          </a:p>
          <a:p>
            <a:pPr lvl="4"/>
            <a:r>
              <a:rPr lang="ca-ES" smtClean="0"/>
              <a:t>Cinquè nivell</a:t>
            </a:r>
            <a:endParaRPr lang="es-ES"/>
          </a:p>
        </p:txBody>
      </p:sp>
      <p:sp>
        <p:nvSpPr>
          <p:cNvPr id="4" name="Contenidor de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523C2-3B18-4AB3-880D-FB9F8D46E8D4}" type="datetimeFigureOut">
              <a:rPr lang="es-ES" smtClean="0"/>
              <a:t>24/08/2020</a:t>
            </a:fld>
            <a:endParaRPr lang="es-ES"/>
          </a:p>
        </p:txBody>
      </p:sp>
      <p:sp>
        <p:nvSpPr>
          <p:cNvPr id="5" name="Contenidor de peu de pà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Conteni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A482A-1991-4971-9AF5-ACF21616883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409339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idor de títo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a-ES" smtClean="0"/>
              <a:t>Feu clic aquí per editar l'estil</a:t>
            </a:r>
            <a:endParaRPr lang="es-ES"/>
          </a:p>
        </p:txBody>
      </p:sp>
      <p:sp>
        <p:nvSpPr>
          <p:cNvPr id="3" name="Contenidor de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a-ES" smtClean="0"/>
              <a:t>Editeu els estils de text del patró</a:t>
            </a:r>
          </a:p>
          <a:p>
            <a:pPr lvl="1"/>
            <a:r>
              <a:rPr lang="ca-ES" smtClean="0"/>
              <a:t>Segon nivell</a:t>
            </a:r>
          </a:p>
          <a:p>
            <a:pPr lvl="2"/>
            <a:r>
              <a:rPr lang="ca-ES" smtClean="0"/>
              <a:t>Tercer nivell</a:t>
            </a:r>
          </a:p>
          <a:p>
            <a:pPr lvl="3"/>
            <a:r>
              <a:rPr lang="ca-ES" smtClean="0"/>
              <a:t>Quart nivell</a:t>
            </a:r>
          </a:p>
          <a:p>
            <a:pPr lvl="4"/>
            <a:r>
              <a:rPr lang="ca-ES" smtClean="0"/>
              <a:t>Cinquè nivell</a:t>
            </a:r>
            <a:endParaRPr lang="es-ES"/>
          </a:p>
        </p:txBody>
      </p:sp>
      <p:sp>
        <p:nvSpPr>
          <p:cNvPr id="4" name="Contenidor de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9523C2-3B18-4AB3-880D-FB9F8D46E8D4}" type="datetimeFigureOut">
              <a:rPr lang="es-ES" smtClean="0"/>
              <a:t>24/08/2020</a:t>
            </a:fld>
            <a:endParaRPr lang="es-ES"/>
          </a:p>
        </p:txBody>
      </p:sp>
      <p:sp>
        <p:nvSpPr>
          <p:cNvPr id="5" name="Contenidor de peu de pà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Conteni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2A482A-1991-4971-9AF5-ACF21616883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22725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Subtíto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5" name="Imatge 4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949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4898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Contenidor de contingut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a-ES" sz="6600" dirty="0" err="1" smtClean="0"/>
              <a:t>Instructions</a:t>
            </a:r>
            <a:endParaRPr lang="ca-ES" sz="6600" dirty="0" smtClean="0"/>
          </a:p>
          <a:p>
            <a:r>
              <a:rPr lang="ca-ES" sz="4000" dirty="0"/>
              <a:t>	</a:t>
            </a:r>
          </a:p>
          <a:p>
            <a:r>
              <a:rPr lang="ca-ES" sz="4000" dirty="0" smtClean="0"/>
              <a:t>		- The </a:t>
            </a:r>
            <a:r>
              <a:rPr lang="ca-ES" sz="4000" dirty="0" err="1" smtClean="0"/>
              <a:t>teacher</a:t>
            </a:r>
            <a:r>
              <a:rPr lang="ca-ES" sz="4000" dirty="0" smtClean="0"/>
              <a:t> </a:t>
            </a:r>
            <a:r>
              <a:rPr lang="ca-ES" sz="4000" dirty="0" err="1" smtClean="0"/>
              <a:t>will</a:t>
            </a:r>
            <a:r>
              <a:rPr lang="ca-ES" sz="4000" dirty="0" smtClean="0"/>
              <a:t> </a:t>
            </a:r>
            <a:r>
              <a:rPr lang="ca-ES" sz="4000" dirty="0" err="1" smtClean="0"/>
              <a:t>give</a:t>
            </a:r>
            <a:r>
              <a:rPr lang="ca-ES" sz="4000" dirty="0" smtClean="0"/>
              <a:t> </a:t>
            </a:r>
            <a:r>
              <a:rPr lang="ca-ES" sz="4000" dirty="0" err="1" smtClean="0"/>
              <a:t>you</a:t>
            </a:r>
            <a:r>
              <a:rPr lang="ca-ES" sz="4000" dirty="0" smtClean="0"/>
              <a:t> a </a:t>
            </a:r>
            <a:r>
              <a:rPr lang="ca-ES" sz="4000" dirty="0" err="1" smtClean="0"/>
              <a:t>category</a:t>
            </a:r>
            <a:r>
              <a:rPr lang="ca-ES" sz="4000" dirty="0" smtClean="0"/>
              <a:t>.</a:t>
            </a:r>
          </a:p>
          <a:p>
            <a:r>
              <a:rPr lang="ca-ES" sz="4000" dirty="0" smtClean="0"/>
              <a:t>		- </a:t>
            </a:r>
            <a:r>
              <a:rPr lang="ca-ES" sz="4000" dirty="0" err="1" smtClean="0"/>
              <a:t>You</a:t>
            </a:r>
            <a:r>
              <a:rPr lang="ca-ES" sz="4000" dirty="0" smtClean="0"/>
              <a:t> </a:t>
            </a:r>
            <a:r>
              <a:rPr lang="ca-ES" sz="4000" dirty="0" err="1" smtClean="0"/>
              <a:t>need</a:t>
            </a:r>
            <a:r>
              <a:rPr lang="ca-ES" sz="4000" dirty="0" smtClean="0"/>
              <a:t> to </a:t>
            </a:r>
            <a:r>
              <a:rPr lang="ca-ES" sz="4000" dirty="0" err="1" smtClean="0"/>
              <a:t>write</a:t>
            </a:r>
            <a:r>
              <a:rPr lang="ca-ES" sz="4000" dirty="0" smtClean="0"/>
              <a:t> </a:t>
            </a:r>
            <a:r>
              <a:rPr lang="ca-ES" sz="4000" dirty="0" err="1" smtClean="0"/>
              <a:t>the</a:t>
            </a:r>
            <a:r>
              <a:rPr lang="ca-ES" sz="4000" dirty="0" smtClean="0"/>
              <a:t> </a:t>
            </a:r>
            <a:r>
              <a:rPr lang="ca-ES" sz="4000" dirty="0" err="1" smtClean="0"/>
              <a:t>longest</a:t>
            </a:r>
            <a:r>
              <a:rPr lang="ca-ES" sz="4000" dirty="0" smtClean="0"/>
              <a:t> (</a:t>
            </a:r>
            <a:r>
              <a:rPr lang="ca-ES" sz="4000" dirty="0" err="1" smtClean="0"/>
              <a:t>correct</a:t>
            </a:r>
            <a:r>
              <a:rPr lang="ca-ES" sz="4000" dirty="0" smtClean="0"/>
              <a:t>!) </a:t>
            </a:r>
            <a:r>
              <a:rPr lang="ca-ES" sz="4000" dirty="0" err="1" smtClean="0"/>
              <a:t>word</a:t>
            </a:r>
            <a:r>
              <a:rPr lang="ca-ES" sz="4000" dirty="0" smtClean="0"/>
              <a:t> 			   </a:t>
            </a:r>
            <a:r>
              <a:rPr lang="ca-ES" sz="4000" dirty="0" err="1" smtClean="0"/>
              <a:t>you</a:t>
            </a:r>
            <a:r>
              <a:rPr lang="ca-ES" sz="4000" dirty="0" smtClean="0"/>
              <a:t> can </a:t>
            </a:r>
            <a:r>
              <a:rPr lang="ca-ES" sz="4000" dirty="0" err="1" smtClean="0"/>
              <a:t>think</a:t>
            </a:r>
            <a:r>
              <a:rPr lang="ca-ES" sz="4000" dirty="0" smtClean="0"/>
              <a:t> of in </a:t>
            </a:r>
            <a:r>
              <a:rPr lang="ca-ES" sz="4000" dirty="0" err="1" smtClean="0"/>
              <a:t>that</a:t>
            </a:r>
            <a:r>
              <a:rPr lang="ca-ES" sz="4000" dirty="0" smtClean="0"/>
              <a:t> </a:t>
            </a:r>
            <a:r>
              <a:rPr lang="ca-ES" sz="4000" dirty="0" err="1" smtClean="0"/>
              <a:t>category</a:t>
            </a:r>
            <a:r>
              <a:rPr lang="ca-ES" sz="4000" dirty="0" smtClean="0"/>
              <a:t>. </a:t>
            </a:r>
          </a:p>
          <a:p>
            <a:r>
              <a:rPr lang="ca-ES" sz="4000" dirty="0" smtClean="0"/>
              <a:t>		- The </a:t>
            </a:r>
            <a:r>
              <a:rPr lang="ca-ES" sz="4000" dirty="0" err="1" smtClean="0"/>
              <a:t>student</a:t>
            </a:r>
            <a:r>
              <a:rPr lang="ca-ES" sz="4000" dirty="0" smtClean="0"/>
              <a:t> </a:t>
            </a:r>
            <a:r>
              <a:rPr lang="ca-ES" sz="4000" dirty="0" err="1" smtClean="0"/>
              <a:t>with</a:t>
            </a:r>
            <a:r>
              <a:rPr lang="ca-ES" sz="4000" dirty="0" smtClean="0"/>
              <a:t> </a:t>
            </a:r>
            <a:r>
              <a:rPr lang="ca-ES" sz="4000" dirty="0" err="1" smtClean="0"/>
              <a:t>the</a:t>
            </a:r>
            <a:r>
              <a:rPr lang="ca-ES" sz="4000" dirty="0" smtClean="0"/>
              <a:t> </a:t>
            </a:r>
            <a:r>
              <a:rPr lang="ca-ES" sz="4000" dirty="0" err="1" smtClean="0"/>
              <a:t>longest</a:t>
            </a:r>
            <a:r>
              <a:rPr lang="ca-ES" sz="4000" dirty="0" smtClean="0"/>
              <a:t> </a:t>
            </a:r>
            <a:r>
              <a:rPr lang="ca-ES" sz="4000" dirty="0" err="1" smtClean="0"/>
              <a:t>word</a:t>
            </a:r>
            <a:r>
              <a:rPr lang="ca-ES" sz="4000" dirty="0" smtClean="0"/>
              <a:t> (most</a:t>
            </a:r>
          </a:p>
          <a:p>
            <a:r>
              <a:rPr lang="ca-ES" sz="4000" dirty="0"/>
              <a:t>	</a:t>
            </a:r>
            <a:r>
              <a:rPr lang="ca-ES" sz="4000" dirty="0" smtClean="0"/>
              <a:t>	   </a:t>
            </a:r>
            <a:r>
              <a:rPr lang="ca-ES" sz="4000" dirty="0" err="1" smtClean="0"/>
              <a:t>letters</a:t>
            </a:r>
            <a:r>
              <a:rPr lang="ca-ES" sz="4000" dirty="0" smtClean="0"/>
              <a:t>) </a:t>
            </a:r>
            <a:r>
              <a:rPr lang="ca-ES" sz="4000" dirty="0" err="1" smtClean="0"/>
              <a:t>wins</a:t>
            </a:r>
            <a:r>
              <a:rPr lang="ca-ES" sz="4000" dirty="0" smtClean="0"/>
              <a:t> </a:t>
            </a:r>
            <a:r>
              <a:rPr lang="ca-ES" sz="4000" dirty="0" err="1" smtClean="0"/>
              <a:t>the</a:t>
            </a:r>
            <a:r>
              <a:rPr lang="ca-ES" sz="4000" dirty="0" smtClean="0"/>
              <a:t> </a:t>
            </a:r>
            <a:r>
              <a:rPr lang="ca-ES" sz="4000" dirty="0" err="1" smtClean="0"/>
              <a:t>point</a:t>
            </a:r>
            <a:r>
              <a:rPr lang="ca-ES" sz="4000" dirty="0" smtClean="0"/>
              <a:t>. 			   </a:t>
            </a:r>
            <a:endParaRPr lang="ca-ES" sz="4000" dirty="0"/>
          </a:p>
          <a:p>
            <a:r>
              <a:rPr lang="ca-ES" sz="4000" dirty="0" smtClean="0"/>
              <a:t>		</a:t>
            </a:r>
          </a:p>
        </p:txBody>
      </p:sp>
      <p:sp>
        <p:nvSpPr>
          <p:cNvPr id="5" name="Rectangle 4"/>
          <p:cNvSpPr/>
          <p:nvPr/>
        </p:nvSpPr>
        <p:spPr>
          <a:xfrm>
            <a:off x="1606732" y="561704"/>
            <a:ext cx="8778240" cy="1494110"/>
          </a:xfrm>
          <a:prstGeom prst="rect">
            <a:avLst/>
          </a:prstGeom>
          <a:noFill/>
          <a:ln w="57150">
            <a:solidFill>
              <a:srgbClr val="F0A5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48476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Contenidor de contingut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sz="4000" dirty="0" err="1" smtClean="0"/>
          </a:p>
        </p:txBody>
      </p:sp>
      <p:sp>
        <p:nvSpPr>
          <p:cNvPr id="5" name="Rectangle 4"/>
          <p:cNvSpPr/>
          <p:nvPr/>
        </p:nvSpPr>
        <p:spPr>
          <a:xfrm>
            <a:off x="1632857" y="836023"/>
            <a:ext cx="8778240" cy="1632857"/>
          </a:xfrm>
          <a:prstGeom prst="rect">
            <a:avLst/>
          </a:prstGeom>
          <a:noFill/>
          <a:ln w="57150">
            <a:solidFill>
              <a:srgbClr val="F0A5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QuadreDeText 5"/>
          <p:cNvSpPr txBox="1"/>
          <p:nvPr/>
        </p:nvSpPr>
        <p:spPr>
          <a:xfrm>
            <a:off x="2059577" y="1075656"/>
            <a:ext cx="807284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6600" dirty="0" smtClean="0">
                <a:solidFill>
                  <a:schemeClr val="bg1"/>
                </a:solidFill>
              </a:rPr>
              <a:t>PARTS OF THE BODY</a:t>
            </a:r>
          </a:p>
        </p:txBody>
      </p:sp>
    </p:spTree>
    <p:extLst>
      <p:ext uri="{BB962C8B-B14F-4D97-AF65-F5344CB8AC3E}">
        <p14:creationId xmlns:p14="http://schemas.microsoft.com/office/powerpoint/2010/main" val="672908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Contenidor de contingut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sz="4000" dirty="0" err="1" smtClean="0"/>
          </a:p>
        </p:txBody>
      </p:sp>
      <p:sp>
        <p:nvSpPr>
          <p:cNvPr id="5" name="Rectangle 4"/>
          <p:cNvSpPr/>
          <p:nvPr/>
        </p:nvSpPr>
        <p:spPr>
          <a:xfrm>
            <a:off x="1632857" y="836023"/>
            <a:ext cx="8778240" cy="1632857"/>
          </a:xfrm>
          <a:prstGeom prst="rect">
            <a:avLst/>
          </a:prstGeom>
          <a:noFill/>
          <a:ln w="57150">
            <a:solidFill>
              <a:srgbClr val="F0A5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QuadreDeText 5"/>
          <p:cNvSpPr txBox="1"/>
          <p:nvPr/>
        </p:nvSpPr>
        <p:spPr>
          <a:xfrm>
            <a:off x="2059577" y="1075656"/>
            <a:ext cx="807284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6600" dirty="0" smtClean="0">
                <a:solidFill>
                  <a:schemeClr val="bg1"/>
                </a:solidFill>
              </a:rPr>
              <a:t>PARTS OF THE BODY</a:t>
            </a:r>
          </a:p>
        </p:txBody>
      </p:sp>
      <p:sp>
        <p:nvSpPr>
          <p:cNvPr id="7" name="Rectangle 6"/>
          <p:cNvSpPr/>
          <p:nvPr/>
        </p:nvSpPr>
        <p:spPr>
          <a:xfrm>
            <a:off x="1632857" y="3083984"/>
            <a:ext cx="8778240" cy="3531596"/>
          </a:xfrm>
          <a:prstGeom prst="rect">
            <a:avLst/>
          </a:prstGeom>
          <a:noFill/>
          <a:ln w="57150">
            <a:solidFill>
              <a:srgbClr val="F0A5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QuadreDeText 7"/>
          <p:cNvSpPr txBox="1"/>
          <p:nvPr/>
        </p:nvSpPr>
        <p:spPr>
          <a:xfrm>
            <a:off x="2155371" y="3322371"/>
            <a:ext cx="7977052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4000" dirty="0" smtClean="0">
                <a:solidFill>
                  <a:schemeClr val="bg1"/>
                </a:solidFill>
              </a:rPr>
              <a:t>POSSIBLE ANSWERS</a:t>
            </a:r>
          </a:p>
          <a:p>
            <a:pPr algn="ctr"/>
            <a:r>
              <a:rPr lang="ca-ES" sz="4000" dirty="0" err="1" smtClean="0">
                <a:solidFill>
                  <a:schemeClr val="bg1"/>
                </a:solidFill>
              </a:rPr>
              <a:t>Fingernail</a:t>
            </a:r>
            <a:r>
              <a:rPr lang="ca-ES" sz="4000" dirty="0" smtClean="0">
                <a:solidFill>
                  <a:schemeClr val="bg1"/>
                </a:solidFill>
              </a:rPr>
              <a:t> (10)</a:t>
            </a:r>
          </a:p>
          <a:p>
            <a:pPr algn="ctr"/>
            <a:r>
              <a:rPr lang="ca-ES" sz="4000" dirty="0" err="1" smtClean="0">
                <a:solidFill>
                  <a:schemeClr val="bg1"/>
                </a:solidFill>
              </a:rPr>
              <a:t>Eyelashes</a:t>
            </a:r>
            <a:r>
              <a:rPr lang="ca-ES" sz="4000" dirty="0" smtClean="0">
                <a:solidFill>
                  <a:schemeClr val="bg1"/>
                </a:solidFill>
              </a:rPr>
              <a:t> (9)</a:t>
            </a:r>
          </a:p>
          <a:p>
            <a:pPr algn="ctr"/>
            <a:r>
              <a:rPr lang="ca-ES" sz="4000" dirty="0" err="1" smtClean="0">
                <a:solidFill>
                  <a:schemeClr val="bg1"/>
                </a:solidFill>
              </a:rPr>
              <a:t>Forehead</a:t>
            </a:r>
            <a:r>
              <a:rPr lang="ca-ES" sz="4000" dirty="0" smtClean="0">
                <a:solidFill>
                  <a:schemeClr val="bg1"/>
                </a:solidFill>
              </a:rPr>
              <a:t> (8)</a:t>
            </a:r>
          </a:p>
          <a:p>
            <a:pPr algn="ctr"/>
            <a:r>
              <a:rPr lang="ca-ES" sz="4000" dirty="0" err="1" smtClean="0">
                <a:solidFill>
                  <a:schemeClr val="bg1"/>
                </a:solidFill>
              </a:rPr>
              <a:t>Shoulder</a:t>
            </a:r>
            <a:r>
              <a:rPr lang="ca-ES" sz="4000" dirty="0" smtClean="0">
                <a:solidFill>
                  <a:schemeClr val="bg1"/>
                </a:solidFill>
              </a:rPr>
              <a:t> (8)</a:t>
            </a:r>
            <a:endParaRPr lang="es-ES" sz="4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4155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Contenidor de contingut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sz="4000" dirty="0" err="1" smtClean="0"/>
          </a:p>
        </p:txBody>
      </p:sp>
      <p:sp>
        <p:nvSpPr>
          <p:cNvPr id="5" name="Rectangle 4"/>
          <p:cNvSpPr/>
          <p:nvPr/>
        </p:nvSpPr>
        <p:spPr>
          <a:xfrm>
            <a:off x="1632857" y="836023"/>
            <a:ext cx="8778240" cy="1632857"/>
          </a:xfrm>
          <a:prstGeom prst="rect">
            <a:avLst/>
          </a:prstGeom>
          <a:noFill/>
          <a:ln w="57150">
            <a:solidFill>
              <a:srgbClr val="F0A5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QuadreDeText 5"/>
          <p:cNvSpPr txBox="1"/>
          <p:nvPr/>
        </p:nvSpPr>
        <p:spPr>
          <a:xfrm>
            <a:off x="2059577" y="1075656"/>
            <a:ext cx="807284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6600" dirty="0" smtClean="0">
                <a:solidFill>
                  <a:schemeClr val="bg1"/>
                </a:solidFill>
              </a:rPr>
              <a:t>FURNITURE</a:t>
            </a:r>
          </a:p>
        </p:txBody>
      </p:sp>
    </p:spTree>
    <p:extLst>
      <p:ext uri="{BB962C8B-B14F-4D97-AF65-F5344CB8AC3E}">
        <p14:creationId xmlns:p14="http://schemas.microsoft.com/office/powerpoint/2010/main" val="2774071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Contenidor de contingut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sz="4000" dirty="0" err="1" smtClean="0"/>
          </a:p>
        </p:txBody>
      </p:sp>
      <p:sp>
        <p:nvSpPr>
          <p:cNvPr id="5" name="Rectangle 4"/>
          <p:cNvSpPr/>
          <p:nvPr/>
        </p:nvSpPr>
        <p:spPr>
          <a:xfrm>
            <a:off x="1632857" y="836023"/>
            <a:ext cx="8778240" cy="1632857"/>
          </a:xfrm>
          <a:prstGeom prst="rect">
            <a:avLst/>
          </a:prstGeom>
          <a:noFill/>
          <a:ln w="57150">
            <a:solidFill>
              <a:srgbClr val="F0A5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QuadreDeText 5"/>
          <p:cNvSpPr txBox="1"/>
          <p:nvPr/>
        </p:nvSpPr>
        <p:spPr>
          <a:xfrm>
            <a:off x="2059577" y="1075656"/>
            <a:ext cx="807284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6600" dirty="0" smtClean="0">
                <a:solidFill>
                  <a:schemeClr val="bg1"/>
                </a:solidFill>
              </a:rPr>
              <a:t>FURNITURE</a:t>
            </a:r>
          </a:p>
        </p:txBody>
      </p:sp>
      <p:sp>
        <p:nvSpPr>
          <p:cNvPr id="7" name="Rectangle 6"/>
          <p:cNvSpPr/>
          <p:nvPr/>
        </p:nvSpPr>
        <p:spPr>
          <a:xfrm>
            <a:off x="1632857" y="3083984"/>
            <a:ext cx="8778240" cy="3531596"/>
          </a:xfrm>
          <a:prstGeom prst="rect">
            <a:avLst/>
          </a:prstGeom>
          <a:noFill/>
          <a:ln w="57150">
            <a:solidFill>
              <a:srgbClr val="F0A5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QuadreDeText 7"/>
          <p:cNvSpPr txBox="1"/>
          <p:nvPr/>
        </p:nvSpPr>
        <p:spPr>
          <a:xfrm>
            <a:off x="2155371" y="3322371"/>
            <a:ext cx="7977052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4000" dirty="0" smtClean="0">
                <a:solidFill>
                  <a:schemeClr val="bg1"/>
                </a:solidFill>
              </a:rPr>
              <a:t>POSSIBLE ANSWERS</a:t>
            </a:r>
          </a:p>
          <a:p>
            <a:pPr algn="ctr"/>
            <a:r>
              <a:rPr lang="ca-ES" sz="3200" dirty="0" err="1" smtClean="0">
                <a:solidFill>
                  <a:schemeClr val="bg1"/>
                </a:solidFill>
              </a:rPr>
              <a:t>Refrigerator</a:t>
            </a:r>
            <a:r>
              <a:rPr lang="ca-ES" sz="3200" dirty="0" smtClean="0">
                <a:solidFill>
                  <a:schemeClr val="bg1"/>
                </a:solidFill>
              </a:rPr>
              <a:t> (12)</a:t>
            </a:r>
          </a:p>
          <a:p>
            <a:pPr algn="ctr"/>
            <a:r>
              <a:rPr lang="ca-ES" sz="3200" dirty="0" err="1" smtClean="0">
                <a:solidFill>
                  <a:schemeClr val="bg1"/>
                </a:solidFill>
              </a:rPr>
              <a:t>Dishwasher</a:t>
            </a:r>
            <a:r>
              <a:rPr lang="ca-ES" sz="3200" dirty="0" smtClean="0">
                <a:solidFill>
                  <a:schemeClr val="bg1"/>
                </a:solidFill>
              </a:rPr>
              <a:t> (10)</a:t>
            </a:r>
          </a:p>
          <a:p>
            <a:pPr algn="ctr"/>
            <a:r>
              <a:rPr lang="ca-ES" sz="3200" dirty="0" err="1" smtClean="0">
                <a:solidFill>
                  <a:schemeClr val="bg1"/>
                </a:solidFill>
              </a:rPr>
              <a:t>Bookcase</a:t>
            </a:r>
            <a:r>
              <a:rPr lang="ca-ES" sz="3200" dirty="0" smtClean="0">
                <a:solidFill>
                  <a:schemeClr val="bg1"/>
                </a:solidFill>
              </a:rPr>
              <a:t> (8)</a:t>
            </a:r>
          </a:p>
          <a:p>
            <a:pPr algn="ctr"/>
            <a:r>
              <a:rPr lang="ca-ES" sz="3200" dirty="0" err="1" smtClean="0">
                <a:solidFill>
                  <a:schemeClr val="bg1"/>
                </a:solidFill>
              </a:rPr>
              <a:t>Cupboard</a:t>
            </a:r>
            <a:r>
              <a:rPr lang="ca-ES" sz="3200" dirty="0" smtClean="0">
                <a:solidFill>
                  <a:schemeClr val="bg1"/>
                </a:solidFill>
              </a:rPr>
              <a:t> (8)</a:t>
            </a:r>
          </a:p>
          <a:p>
            <a:pPr algn="ctr"/>
            <a:r>
              <a:rPr lang="ca-ES" sz="3200" dirty="0" err="1" smtClean="0">
                <a:solidFill>
                  <a:schemeClr val="bg1"/>
                </a:solidFill>
              </a:rPr>
              <a:t>Wardrobe</a:t>
            </a:r>
            <a:r>
              <a:rPr lang="ca-ES" sz="3200" dirty="0" smtClean="0">
                <a:solidFill>
                  <a:schemeClr val="bg1"/>
                </a:solidFill>
              </a:rPr>
              <a:t> (8)</a:t>
            </a:r>
          </a:p>
        </p:txBody>
      </p:sp>
    </p:spTree>
    <p:extLst>
      <p:ext uri="{BB962C8B-B14F-4D97-AF65-F5344CB8AC3E}">
        <p14:creationId xmlns:p14="http://schemas.microsoft.com/office/powerpoint/2010/main" val="3174592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Contenidor de contingut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sz="4000" dirty="0" err="1" smtClean="0"/>
          </a:p>
        </p:txBody>
      </p:sp>
      <p:sp>
        <p:nvSpPr>
          <p:cNvPr id="5" name="Rectangle 4"/>
          <p:cNvSpPr/>
          <p:nvPr/>
        </p:nvSpPr>
        <p:spPr>
          <a:xfrm>
            <a:off x="1632857" y="836023"/>
            <a:ext cx="8778240" cy="1632857"/>
          </a:xfrm>
          <a:prstGeom prst="rect">
            <a:avLst/>
          </a:prstGeom>
          <a:noFill/>
          <a:ln w="57150">
            <a:solidFill>
              <a:srgbClr val="F0A5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QuadreDeText 5"/>
          <p:cNvSpPr txBox="1"/>
          <p:nvPr/>
        </p:nvSpPr>
        <p:spPr>
          <a:xfrm>
            <a:off x="2059577" y="1075656"/>
            <a:ext cx="807284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6600" dirty="0" smtClean="0">
                <a:solidFill>
                  <a:schemeClr val="bg1"/>
                </a:solidFill>
              </a:rPr>
              <a:t>FRUIT &amp; VEGETABLES</a:t>
            </a:r>
          </a:p>
        </p:txBody>
      </p:sp>
    </p:spTree>
    <p:extLst>
      <p:ext uri="{BB962C8B-B14F-4D97-AF65-F5344CB8AC3E}">
        <p14:creationId xmlns:p14="http://schemas.microsoft.com/office/powerpoint/2010/main" val="3233195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Contenidor de contingut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sz="4000" dirty="0" err="1" smtClean="0"/>
          </a:p>
        </p:txBody>
      </p:sp>
      <p:sp>
        <p:nvSpPr>
          <p:cNvPr id="5" name="Rectangle 4"/>
          <p:cNvSpPr/>
          <p:nvPr/>
        </p:nvSpPr>
        <p:spPr>
          <a:xfrm>
            <a:off x="1632857" y="836023"/>
            <a:ext cx="8778240" cy="1632857"/>
          </a:xfrm>
          <a:prstGeom prst="rect">
            <a:avLst/>
          </a:prstGeom>
          <a:noFill/>
          <a:ln w="57150">
            <a:solidFill>
              <a:srgbClr val="F0A5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QuadreDeText 5"/>
          <p:cNvSpPr txBox="1"/>
          <p:nvPr/>
        </p:nvSpPr>
        <p:spPr>
          <a:xfrm>
            <a:off x="2059577" y="1075656"/>
            <a:ext cx="807284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6600" dirty="0" smtClean="0">
                <a:solidFill>
                  <a:schemeClr val="bg1"/>
                </a:solidFill>
              </a:rPr>
              <a:t>FRUIT &amp; VEGETABLES</a:t>
            </a:r>
          </a:p>
        </p:txBody>
      </p:sp>
      <p:sp>
        <p:nvSpPr>
          <p:cNvPr id="7" name="Rectangle 6"/>
          <p:cNvSpPr/>
          <p:nvPr/>
        </p:nvSpPr>
        <p:spPr>
          <a:xfrm>
            <a:off x="1632857" y="3083984"/>
            <a:ext cx="8778240" cy="3531596"/>
          </a:xfrm>
          <a:prstGeom prst="rect">
            <a:avLst/>
          </a:prstGeom>
          <a:noFill/>
          <a:ln w="57150">
            <a:solidFill>
              <a:srgbClr val="F0A5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QuadreDeText 7"/>
          <p:cNvSpPr txBox="1"/>
          <p:nvPr/>
        </p:nvSpPr>
        <p:spPr>
          <a:xfrm>
            <a:off x="2107474" y="3258915"/>
            <a:ext cx="7977052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4000" dirty="0" smtClean="0">
                <a:solidFill>
                  <a:schemeClr val="bg1"/>
                </a:solidFill>
              </a:rPr>
              <a:t>POSSIBLE ANSWERS</a:t>
            </a:r>
          </a:p>
          <a:p>
            <a:pPr algn="ctr"/>
            <a:r>
              <a:rPr lang="ca-ES" sz="3200" dirty="0" err="1" smtClean="0">
                <a:solidFill>
                  <a:schemeClr val="bg1"/>
                </a:solidFill>
              </a:rPr>
              <a:t>Strawberries</a:t>
            </a:r>
            <a:r>
              <a:rPr lang="ca-ES" sz="3200" dirty="0" smtClean="0">
                <a:solidFill>
                  <a:schemeClr val="bg1"/>
                </a:solidFill>
              </a:rPr>
              <a:t> (12)</a:t>
            </a:r>
          </a:p>
          <a:p>
            <a:pPr algn="ctr"/>
            <a:r>
              <a:rPr lang="ca-ES" sz="3200" dirty="0" err="1" smtClean="0">
                <a:solidFill>
                  <a:schemeClr val="bg1"/>
                </a:solidFill>
              </a:rPr>
              <a:t>Canteloupe</a:t>
            </a:r>
            <a:r>
              <a:rPr lang="ca-ES" sz="3200" dirty="0" smtClean="0">
                <a:solidFill>
                  <a:schemeClr val="bg1"/>
                </a:solidFill>
              </a:rPr>
              <a:t> (10)</a:t>
            </a:r>
          </a:p>
          <a:p>
            <a:pPr algn="ctr"/>
            <a:r>
              <a:rPr lang="ca-ES" sz="3200" dirty="0" err="1" smtClean="0">
                <a:solidFill>
                  <a:schemeClr val="bg1"/>
                </a:solidFill>
              </a:rPr>
              <a:t>Watermelon</a:t>
            </a:r>
            <a:r>
              <a:rPr lang="ca-ES" sz="3200" dirty="0" smtClean="0">
                <a:solidFill>
                  <a:schemeClr val="bg1"/>
                </a:solidFill>
              </a:rPr>
              <a:t> (10)</a:t>
            </a:r>
          </a:p>
          <a:p>
            <a:pPr algn="ctr"/>
            <a:r>
              <a:rPr lang="ca-ES" sz="3200" dirty="0" err="1" smtClean="0">
                <a:solidFill>
                  <a:schemeClr val="bg1"/>
                </a:solidFill>
              </a:rPr>
              <a:t>Aubergine</a:t>
            </a:r>
            <a:r>
              <a:rPr lang="ca-ES" sz="3200" dirty="0" smtClean="0">
                <a:solidFill>
                  <a:schemeClr val="bg1"/>
                </a:solidFill>
              </a:rPr>
              <a:t> (9)</a:t>
            </a:r>
          </a:p>
          <a:p>
            <a:pPr algn="ctr"/>
            <a:r>
              <a:rPr lang="ca-ES" sz="3200" dirty="0" err="1" smtClean="0">
                <a:solidFill>
                  <a:schemeClr val="bg1"/>
                </a:solidFill>
              </a:rPr>
              <a:t>Mushrooms</a:t>
            </a:r>
            <a:r>
              <a:rPr lang="ca-ES" sz="3200" dirty="0" smtClean="0">
                <a:solidFill>
                  <a:schemeClr val="bg1"/>
                </a:solidFill>
              </a:rPr>
              <a:t> (9)</a:t>
            </a:r>
          </a:p>
        </p:txBody>
      </p:sp>
    </p:spTree>
    <p:extLst>
      <p:ext uri="{BB962C8B-B14F-4D97-AF65-F5344CB8AC3E}">
        <p14:creationId xmlns:p14="http://schemas.microsoft.com/office/powerpoint/2010/main" val="3321895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Contenidor de contingut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sz="4000" dirty="0" err="1" smtClean="0"/>
          </a:p>
        </p:txBody>
      </p:sp>
      <p:sp>
        <p:nvSpPr>
          <p:cNvPr id="5" name="Rectangle 4"/>
          <p:cNvSpPr/>
          <p:nvPr/>
        </p:nvSpPr>
        <p:spPr>
          <a:xfrm>
            <a:off x="1632857" y="836023"/>
            <a:ext cx="8778240" cy="1632857"/>
          </a:xfrm>
          <a:prstGeom prst="rect">
            <a:avLst/>
          </a:prstGeom>
          <a:noFill/>
          <a:ln w="57150">
            <a:solidFill>
              <a:srgbClr val="F0A5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QuadreDeText 5"/>
          <p:cNvSpPr txBox="1"/>
          <p:nvPr/>
        </p:nvSpPr>
        <p:spPr>
          <a:xfrm>
            <a:off x="2059577" y="1075656"/>
            <a:ext cx="807284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6600" dirty="0" smtClean="0">
                <a:solidFill>
                  <a:schemeClr val="bg1"/>
                </a:solidFill>
              </a:rPr>
              <a:t>SPORTS</a:t>
            </a:r>
          </a:p>
        </p:txBody>
      </p:sp>
    </p:spTree>
    <p:extLst>
      <p:ext uri="{BB962C8B-B14F-4D97-AF65-F5344CB8AC3E}">
        <p14:creationId xmlns:p14="http://schemas.microsoft.com/office/powerpoint/2010/main" val="1119172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Contenidor de contingut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sz="4000" dirty="0" err="1" smtClean="0"/>
          </a:p>
        </p:txBody>
      </p:sp>
      <p:sp>
        <p:nvSpPr>
          <p:cNvPr id="5" name="Rectangle 4"/>
          <p:cNvSpPr/>
          <p:nvPr/>
        </p:nvSpPr>
        <p:spPr>
          <a:xfrm>
            <a:off x="1632857" y="836023"/>
            <a:ext cx="8778240" cy="1632857"/>
          </a:xfrm>
          <a:prstGeom prst="rect">
            <a:avLst/>
          </a:prstGeom>
          <a:noFill/>
          <a:ln w="57150">
            <a:solidFill>
              <a:srgbClr val="F0A5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QuadreDeText 5"/>
          <p:cNvSpPr txBox="1"/>
          <p:nvPr/>
        </p:nvSpPr>
        <p:spPr>
          <a:xfrm>
            <a:off x="2059577" y="1075656"/>
            <a:ext cx="807284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6600" dirty="0" smtClean="0">
                <a:solidFill>
                  <a:schemeClr val="bg1"/>
                </a:solidFill>
              </a:rPr>
              <a:t>SPORTS</a:t>
            </a:r>
          </a:p>
        </p:txBody>
      </p:sp>
      <p:sp>
        <p:nvSpPr>
          <p:cNvPr id="7" name="Rectangle 6"/>
          <p:cNvSpPr/>
          <p:nvPr/>
        </p:nvSpPr>
        <p:spPr>
          <a:xfrm>
            <a:off x="1632857" y="3083984"/>
            <a:ext cx="8778240" cy="3531596"/>
          </a:xfrm>
          <a:prstGeom prst="rect">
            <a:avLst/>
          </a:prstGeom>
          <a:noFill/>
          <a:ln w="57150">
            <a:solidFill>
              <a:srgbClr val="F0A5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QuadreDeText 7"/>
          <p:cNvSpPr txBox="1"/>
          <p:nvPr/>
        </p:nvSpPr>
        <p:spPr>
          <a:xfrm>
            <a:off x="2107474" y="3258915"/>
            <a:ext cx="7977052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4000" dirty="0" smtClean="0">
                <a:solidFill>
                  <a:schemeClr val="bg1"/>
                </a:solidFill>
              </a:rPr>
              <a:t>POSSIBLE ANSWERS</a:t>
            </a:r>
          </a:p>
          <a:p>
            <a:pPr algn="ctr"/>
            <a:r>
              <a:rPr lang="ca-ES" sz="3200" dirty="0" err="1" smtClean="0">
                <a:solidFill>
                  <a:schemeClr val="bg1"/>
                </a:solidFill>
              </a:rPr>
              <a:t>Skateboarding</a:t>
            </a:r>
            <a:r>
              <a:rPr lang="ca-ES" sz="3200" dirty="0" smtClean="0">
                <a:solidFill>
                  <a:schemeClr val="bg1"/>
                </a:solidFill>
              </a:rPr>
              <a:t> (13)</a:t>
            </a:r>
          </a:p>
          <a:p>
            <a:pPr algn="ctr"/>
            <a:r>
              <a:rPr lang="ca-ES" sz="3200" dirty="0" err="1" smtClean="0">
                <a:solidFill>
                  <a:schemeClr val="bg1"/>
                </a:solidFill>
              </a:rPr>
              <a:t>Waterskiing</a:t>
            </a:r>
            <a:r>
              <a:rPr lang="ca-ES" sz="3200" dirty="0" smtClean="0">
                <a:solidFill>
                  <a:schemeClr val="bg1"/>
                </a:solidFill>
              </a:rPr>
              <a:t> (11)</a:t>
            </a:r>
          </a:p>
          <a:p>
            <a:pPr algn="ctr"/>
            <a:r>
              <a:rPr lang="ca-ES" sz="3200" dirty="0" err="1" smtClean="0">
                <a:solidFill>
                  <a:schemeClr val="bg1"/>
                </a:solidFill>
              </a:rPr>
              <a:t>Gymnastics</a:t>
            </a:r>
            <a:r>
              <a:rPr lang="ca-ES" sz="3200" dirty="0" smtClean="0">
                <a:solidFill>
                  <a:schemeClr val="bg1"/>
                </a:solidFill>
              </a:rPr>
              <a:t> (10)</a:t>
            </a:r>
          </a:p>
          <a:p>
            <a:pPr algn="ctr"/>
            <a:r>
              <a:rPr lang="ca-ES" sz="3200" dirty="0" err="1" smtClean="0">
                <a:solidFill>
                  <a:schemeClr val="bg1"/>
                </a:solidFill>
              </a:rPr>
              <a:t>Basketball</a:t>
            </a:r>
            <a:r>
              <a:rPr lang="ca-ES" sz="3200" dirty="0" smtClean="0">
                <a:solidFill>
                  <a:schemeClr val="bg1"/>
                </a:solidFill>
              </a:rPr>
              <a:t> (10)</a:t>
            </a:r>
          </a:p>
          <a:p>
            <a:pPr algn="ctr"/>
            <a:r>
              <a:rPr lang="ca-ES" sz="3200" dirty="0" err="1" smtClean="0">
                <a:solidFill>
                  <a:schemeClr val="bg1"/>
                </a:solidFill>
              </a:rPr>
              <a:t>Badminton</a:t>
            </a:r>
            <a:r>
              <a:rPr lang="ca-ES" sz="3200" dirty="0" smtClean="0">
                <a:solidFill>
                  <a:schemeClr val="bg1"/>
                </a:solidFill>
              </a:rPr>
              <a:t> (9)</a:t>
            </a:r>
          </a:p>
        </p:txBody>
      </p:sp>
    </p:spTree>
    <p:extLst>
      <p:ext uri="{BB962C8B-B14F-4D97-AF65-F5344CB8AC3E}">
        <p14:creationId xmlns:p14="http://schemas.microsoft.com/office/powerpoint/2010/main" val="283878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Contenidor de contingut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sz="4000" dirty="0" err="1" smtClean="0"/>
          </a:p>
        </p:txBody>
      </p:sp>
      <p:sp>
        <p:nvSpPr>
          <p:cNvPr id="5" name="Rectangle 4"/>
          <p:cNvSpPr/>
          <p:nvPr/>
        </p:nvSpPr>
        <p:spPr>
          <a:xfrm>
            <a:off x="1632857" y="836023"/>
            <a:ext cx="8778240" cy="1632857"/>
          </a:xfrm>
          <a:prstGeom prst="rect">
            <a:avLst/>
          </a:prstGeom>
          <a:noFill/>
          <a:ln w="57150">
            <a:solidFill>
              <a:srgbClr val="F0A5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QuadreDeText 5"/>
          <p:cNvSpPr txBox="1"/>
          <p:nvPr/>
        </p:nvSpPr>
        <p:spPr>
          <a:xfrm>
            <a:off x="2059577" y="1075656"/>
            <a:ext cx="807284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6600" dirty="0" smtClean="0">
                <a:solidFill>
                  <a:schemeClr val="bg1"/>
                </a:solidFill>
              </a:rPr>
              <a:t>SCHOOL SUBJECTS</a:t>
            </a:r>
          </a:p>
        </p:txBody>
      </p:sp>
    </p:spTree>
    <p:extLst>
      <p:ext uri="{BB962C8B-B14F-4D97-AF65-F5344CB8AC3E}">
        <p14:creationId xmlns:p14="http://schemas.microsoft.com/office/powerpoint/2010/main" val="11167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Contenidor de contingut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sz="4000" dirty="0" err="1" smtClean="0"/>
          </a:p>
        </p:txBody>
      </p:sp>
      <p:sp>
        <p:nvSpPr>
          <p:cNvPr id="5" name="Rectangle 4"/>
          <p:cNvSpPr/>
          <p:nvPr/>
        </p:nvSpPr>
        <p:spPr>
          <a:xfrm>
            <a:off x="1632857" y="836023"/>
            <a:ext cx="8778240" cy="1632857"/>
          </a:xfrm>
          <a:prstGeom prst="rect">
            <a:avLst/>
          </a:prstGeom>
          <a:noFill/>
          <a:ln w="57150">
            <a:solidFill>
              <a:srgbClr val="F0A5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QuadreDeText 5"/>
          <p:cNvSpPr txBox="1"/>
          <p:nvPr/>
        </p:nvSpPr>
        <p:spPr>
          <a:xfrm>
            <a:off x="2059577" y="1075656"/>
            <a:ext cx="807284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6600" dirty="0" smtClean="0">
                <a:solidFill>
                  <a:schemeClr val="bg1"/>
                </a:solidFill>
              </a:rPr>
              <a:t>SCHOOL SUBJECTS</a:t>
            </a:r>
          </a:p>
        </p:txBody>
      </p:sp>
      <p:sp>
        <p:nvSpPr>
          <p:cNvPr id="7" name="Rectangle 6"/>
          <p:cNvSpPr/>
          <p:nvPr/>
        </p:nvSpPr>
        <p:spPr>
          <a:xfrm>
            <a:off x="1632857" y="3083984"/>
            <a:ext cx="8778240" cy="3531596"/>
          </a:xfrm>
          <a:prstGeom prst="rect">
            <a:avLst/>
          </a:prstGeom>
          <a:noFill/>
          <a:ln w="57150">
            <a:solidFill>
              <a:srgbClr val="F0A5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QuadreDeText 7"/>
          <p:cNvSpPr txBox="1"/>
          <p:nvPr/>
        </p:nvSpPr>
        <p:spPr>
          <a:xfrm>
            <a:off x="2107474" y="3258915"/>
            <a:ext cx="7977052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4000" dirty="0" smtClean="0">
                <a:solidFill>
                  <a:schemeClr val="bg1"/>
                </a:solidFill>
              </a:rPr>
              <a:t>POSSIBLE ANSWERS</a:t>
            </a:r>
          </a:p>
          <a:p>
            <a:pPr algn="ctr"/>
            <a:r>
              <a:rPr lang="ca-ES" sz="3200" dirty="0" err="1" smtClean="0">
                <a:solidFill>
                  <a:schemeClr val="bg1"/>
                </a:solidFill>
              </a:rPr>
              <a:t>Mathematics</a:t>
            </a:r>
            <a:r>
              <a:rPr lang="ca-ES" sz="3200" dirty="0" smtClean="0">
                <a:solidFill>
                  <a:schemeClr val="bg1"/>
                </a:solidFill>
              </a:rPr>
              <a:t> (11)</a:t>
            </a:r>
          </a:p>
          <a:p>
            <a:pPr algn="ctr"/>
            <a:r>
              <a:rPr lang="ca-ES" sz="3200" dirty="0" err="1" smtClean="0">
                <a:solidFill>
                  <a:schemeClr val="bg1"/>
                </a:solidFill>
              </a:rPr>
              <a:t>Literature</a:t>
            </a:r>
            <a:r>
              <a:rPr lang="ca-ES" sz="3200" dirty="0" smtClean="0">
                <a:solidFill>
                  <a:schemeClr val="bg1"/>
                </a:solidFill>
              </a:rPr>
              <a:t> (10)</a:t>
            </a:r>
          </a:p>
          <a:p>
            <a:pPr algn="ctr"/>
            <a:r>
              <a:rPr lang="ca-ES" sz="3200" dirty="0" err="1" smtClean="0">
                <a:solidFill>
                  <a:schemeClr val="bg1"/>
                </a:solidFill>
              </a:rPr>
              <a:t>Psychology</a:t>
            </a:r>
            <a:r>
              <a:rPr lang="ca-ES" sz="3200" dirty="0" smtClean="0">
                <a:solidFill>
                  <a:schemeClr val="bg1"/>
                </a:solidFill>
              </a:rPr>
              <a:t> (10)</a:t>
            </a:r>
          </a:p>
          <a:p>
            <a:pPr algn="ctr"/>
            <a:r>
              <a:rPr lang="ca-ES" sz="3200" dirty="0" err="1" smtClean="0">
                <a:solidFill>
                  <a:schemeClr val="bg1"/>
                </a:solidFill>
              </a:rPr>
              <a:t>Geography</a:t>
            </a:r>
            <a:r>
              <a:rPr lang="ca-ES" sz="3200" dirty="0" smtClean="0">
                <a:solidFill>
                  <a:schemeClr val="bg1"/>
                </a:solidFill>
              </a:rPr>
              <a:t> (9)</a:t>
            </a:r>
          </a:p>
          <a:p>
            <a:pPr algn="ctr"/>
            <a:r>
              <a:rPr lang="ca-ES" sz="3200" dirty="0" err="1" smtClean="0">
                <a:solidFill>
                  <a:schemeClr val="bg1"/>
                </a:solidFill>
              </a:rPr>
              <a:t>Chemistry</a:t>
            </a:r>
            <a:r>
              <a:rPr lang="ca-ES" sz="3200" dirty="0" smtClean="0">
                <a:solidFill>
                  <a:schemeClr val="bg1"/>
                </a:solidFill>
              </a:rPr>
              <a:t> (9)</a:t>
            </a:r>
          </a:p>
        </p:txBody>
      </p:sp>
    </p:spTree>
    <p:extLst>
      <p:ext uri="{BB962C8B-B14F-4D97-AF65-F5344CB8AC3E}">
        <p14:creationId xmlns:p14="http://schemas.microsoft.com/office/powerpoint/2010/main" val="3263273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Contenidor de contingut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sz="4000" dirty="0" err="1" smtClean="0"/>
          </a:p>
        </p:txBody>
      </p:sp>
      <p:sp>
        <p:nvSpPr>
          <p:cNvPr id="5" name="Rectangle 4"/>
          <p:cNvSpPr/>
          <p:nvPr/>
        </p:nvSpPr>
        <p:spPr>
          <a:xfrm>
            <a:off x="1632857" y="836023"/>
            <a:ext cx="8778240" cy="1632857"/>
          </a:xfrm>
          <a:prstGeom prst="rect">
            <a:avLst/>
          </a:prstGeom>
          <a:noFill/>
          <a:ln w="57150">
            <a:solidFill>
              <a:srgbClr val="F0A5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QuadreDeText 5"/>
          <p:cNvSpPr txBox="1"/>
          <p:nvPr/>
        </p:nvSpPr>
        <p:spPr>
          <a:xfrm>
            <a:off x="2059577" y="1075656"/>
            <a:ext cx="807284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6600" dirty="0" smtClean="0">
                <a:solidFill>
                  <a:schemeClr val="bg1"/>
                </a:solidFill>
              </a:rPr>
              <a:t>PLACES IN THE CITY</a:t>
            </a:r>
          </a:p>
        </p:txBody>
      </p:sp>
    </p:spTree>
    <p:extLst>
      <p:ext uri="{BB962C8B-B14F-4D97-AF65-F5344CB8AC3E}">
        <p14:creationId xmlns:p14="http://schemas.microsoft.com/office/powerpoint/2010/main" val="3808569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Contenidor de contingut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sz="4000" dirty="0" err="1" smtClean="0"/>
          </a:p>
        </p:txBody>
      </p:sp>
      <p:sp>
        <p:nvSpPr>
          <p:cNvPr id="5" name="Rectangle 4"/>
          <p:cNvSpPr/>
          <p:nvPr/>
        </p:nvSpPr>
        <p:spPr>
          <a:xfrm>
            <a:off x="1632857" y="836023"/>
            <a:ext cx="8778240" cy="1632857"/>
          </a:xfrm>
          <a:prstGeom prst="rect">
            <a:avLst/>
          </a:prstGeom>
          <a:noFill/>
          <a:ln w="57150">
            <a:solidFill>
              <a:srgbClr val="F0A5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QuadreDeText 5"/>
          <p:cNvSpPr txBox="1"/>
          <p:nvPr/>
        </p:nvSpPr>
        <p:spPr>
          <a:xfrm>
            <a:off x="2059577" y="1075656"/>
            <a:ext cx="807284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6600" dirty="0" smtClean="0">
                <a:solidFill>
                  <a:schemeClr val="bg1"/>
                </a:solidFill>
              </a:rPr>
              <a:t>PLACES IN THE CITY</a:t>
            </a:r>
          </a:p>
        </p:txBody>
      </p:sp>
      <p:sp>
        <p:nvSpPr>
          <p:cNvPr id="7" name="Rectangle 6"/>
          <p:cNvSpPr/>
          <p:nvPr/>
        </p:nvSpPr>
        <p:spPr>
          <a:xfrm>
            <a:off x="1632857" y="3083984"/>
            <a:ext cx="8778240" cy="3531596"/>
          </a:xfrm>
          <a:prstGeom prst="rect">
            <a:avLst/>
          </a:prstGeom>
          <a:noFill/>
          <a:ln w="57150">
            <a:solidFill>
              <a:srgbClr val="F0A5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QuadreDeText 7"/>
          <p:cNvSpPr txBox="1"/>
          <p:nvPr/>
        </p:nvSpPr>
        <p:spPr>
          <a:xfrm>
            <a:off x="2107474" y="3258915"/>
            <a:ext cx="7977052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4000" dirty="0" smtClean="0">
                <a:solidFill>
                  <a:schemeClr val="bg1"/>
                </a:solidFill>
              </a:rPr>
              <a:t>POSSIBLE ANSWERS</a:t>
            </a:r>
          </a:p>
          <a:p>
            <a:pPr algn="ctr"/>
            <a:r>
              <a:rPr lang="ca-ES" sz="3200" dirty="0" err="1" smtClean="0">
                <a:solidFill>
                  <a:schemeClr val="bg1"/>
                </a:solidFill>
              </a:rPr>
              <a:t>Hairdresser’s</a:t>
            </a:r>
            <a:r>
              <a:rPr lang="ca-ES" sz="3200" dirty="0" smtClean="0">
                <a:solidFill>
                  <a:schemeClr val="bg1"/>
                </a:solidFill>
              </a:rPr>
              <a:t> (12)</a:t>
            </a:r>
          </a:p>
          <a:p>
            <a:pPr algn="ctr"/>
            <a:r>
              <a:rPr lang="ca-ES" sz="3200" dirty="0" err="1" smtClean="0">
                <a:solidFill>
                  <a:schemeClr val="bg1"/>
                </a:solidFill>
              </a:rPr>
              <a:t>Greengrocer’s</a:t>
            </a:r>
            <a:r>
              <a:rPr lang="ca-ES" sz="3200" dirty="0" smtClean="0">
                <a:solidFill>
                  <a:schemeClr val="bg1"/>
                </a:solidFill>
              </a:rPr>
              <a:t> (12)</a:t>
            </a:r>
          </a:p>
          <a:p>
            <a:pPr algn="ctr"/>
            <a:r>
              <a:rPr lang="ca-ES" sz="3200" dirty="0" err="1" smtClean="0">
                <a:solidFill>
                  <a:schemeClr val="bg1"/>
                </a:solidFill>
              </a:rPr>
              <a:t>Launderette</a:t>
            </a:r>
            <a:r>
              <a:rPr lang="ca-ES" sz="3200" dirty="0" smtClean="0">
                <a:solidFill>
                  <a:schemeClr val="bg1"/>
                </a:solidFill>
              </a:rPr>
              <a:t> (11)</a:t>
            </a:r>
          </a:p>
          <a:p>
            <a:pPr algn="ctr"/>
            <a:r>
              <a:rPr lang="ca-ES" sz="3200" dirty="0" err="1" smtClean="0">
                <a:solidFill>
                  <a:schemeClr val="bg1"/>
                </a:solidFill>
              </a:rPr>
              <a:t>Supermarket</a:t>
            </a:r>
            <a:r>
              <a:rPr lang="ca-ES" sz="3200" dirty="0" smtClean="0">
                <a:solidFill>
                  <a:schemeClr val="bg1"/>
                </a:solidFill>
              </a:rPr>
              <a:t> (11)</a:t>
            </a:r>
          </a:p>
          <a:p>
            <a:pPr algn="ctr"/>
            <a:r>
              <a:rPr lang="ca-ES" sz="3200" dirty="0" smtClean="0">
                <a:solidFill>
                  <a:schemeClr val="bg1"/>
                </a:solidFill>
              </a:rPr>
              <a:t>Restaurant (10)</a:t>
            </a:r>
          </a:p>
        </p:txBody>
      </p:sp>
    </p:spTree>
    <p:extLst>
      <p:ext uri="{BB962C8B-B14F-4D97-AF65-F5344CB8AC3E}">
        <p14:creationId xmlns:p14="http://schemas.microsoft.com/office/powerpoint/2010/main" val="1147513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Contenidor de contingut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sz="4000" dirty="0" err="1" smtClean="0"/>
          </a:p>
        </p:txBody>
      </p:sp>
      <p:sp>
        <p:nvSpPr>
          <p:cNvPr id="5" name="Rectangle 4"/>
          <p:cNvSpPr/>
          <p:nvPr/>
        </p:nvSpPr>
        <p:spPr>
          <a:xfrm>
            <a:off x="1632857" y="836023"/>
            <a:ext cx="8778240" cy="1632857"/>
          </a:xfrm>
          <a:prstGeom prst="rect">
            <a:avLst/>
          </a:prstGeom>
          <a:noFill/>
          <a:ln w="57150">
            <a:solidFill>
              <a:srgbClr val="F0A5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QuadreDeText 5"/>
          <p:cNvSpPr txBox="1"/>
          <p:nvPr/>
        </p:nvSpPr>
        <p:spPr>
          <a:xfrm>
            <a:off x="2059577" y="1075656"/>
            <a:ext cx="807284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6600" dirty="0" smtClean="0">
                <a:solidFill>
                  <a:schemeClr val="bg1"/>
                </a:solidFill>
              </a:rPr>
              <a:t>TRANSPORT</a:t>
            </a:r>
          </a:p>
        </p:txBody>
      </p:sp>
    </p:spTree>
    <p:extLst>
      <p:ext uri="{BB962C8B-B14F-4D97-AF65-F5344CB8AC3E}">
        <p14:creationId xmlns:p14="http://schemas.microsoft.com/office/powerpoint/2010/main" val="3461705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Contenidor de contingut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sz="4000" dirty="0" err="1" smtClean="0"/>
          </a:p>
        </p:txBody>
      </p:sp>
      <p:sp>
        <p:nvSpPr>
          <p:cNvPr id="5" name="Rectangle 4"/>
          <p:cNvSpPr/>
          <p:nvPr/>
        </p:nvSpPr>
        <p:spPr>
          <a:xfrm>
            <a:off x="1632857" y="836023"/>
            <a:ext cx="8778240" cy="1632857"/>
          </a:xfrm>
          <a:prstGeom prst="rect">
            <a:avLst/>
          </a:prstGeom>
          <a:noFill/>
          <a:ln w="57150">
            <a:solidFill>
              <a:srgbClr val="F0A5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QuadreDeText 5"/>
          <p:cNvSpPr txBox="1"/>
          <p:nvPr/>
        </p:nvSpPr>
        <p:spPr>
          <a:xfrm>
            <a:off x="2059577" y="1075656"/>
            <a:ext cx="807284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6600" dirty="0" smtClean="0">
                <a:solidFill>
                  <a:schemeClr val="bg1"/>
                </a:solidFill>
              </a:rPr>
              <a:t>TRANSPORT</a:t>
            </a:r>
          </a:p>
        </p:txBody>
      </p:sp>
      <p:sp>
        <p:nvSpPr>
          <p:cNvPr id="7" name="Rectangle 6"/>
          <p:cNvSpPr/>
          <p:nvPr/>
        </p:nvSpPr>
        <p:spPr>
          <a:xfrm>
            <a:off x="1632857" y="3083984"/>
            <a:ext cx="8778240" cy="3531596"/>
          </a:xfrm>
          <a:prstGeom prst="rect">
            <a:avLst/>
          </a:prstGeom>
          <a:noFill/>
          <a:ln w="57150">
            <a:solidFill>
              <a:srgbClr val="F0A5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QuadreDeText 7"/>
          <p:cNvSpPr txBox="1"/>
          <p:nvPr/>
        </p:nvSpPr>
        <p:spPr>
          <a:xfrm>
            <a:off x="2107474" y="3258915"/>
            <a:ext cx="7977052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4000" dirty="0" smtClean="0">
                <a:solidFill>
                  <a:schemeClr val="bg1"/>
                </a:solidFill>
              </a:rPr>
              <a:t>POSSIBLE ANSWERS</a:t>
            </a:r>
          </a:p>
          <a:p>
            <a:pPr algn="ctr"/>
            <a:r>
              <a:rPr lang="ca-ES" sz="3200" dirty="0" smtClean="0">
                <a:solidFill>
                  <a:schemeClr val="bg1"/>
                </a:solidFill>
              </a:rPr>
              <a:t>Underground (11)</a:t>
            </a:r>
          </a:p>
          <a:p>
            <a:pPr algn="ctr"/>
            <a:r>
              <a:rPr lang="ca-ES" sz="3200" dirty="0" err="1" smtClean="0">
                <a:solidFill>
                  <a:schemeClr val="bg1"/>
                </a:solidFill>
              </a:rPr>
              <a:t>Motorcycle</a:t>
            </a:r>
            <a:r>
              <a:rPr lang="ca-ES" sz="3200" dirty="0" smtClean="0">
                <a:solidFill>
                  <a:schemeClr val="bg1"/>
                </a:solidFill>
              </a:rPr>
              <a:t> (10)</a:t>
            </a:r>
          </a:p>
          <a:p>
            <a:pPr algn="ctr"/>
            <a:r>
              <a:rPr lang="ca-ES" sz="3200" dirty="0" err="1" smtClean="0">
                <a:solidFill>
                  <a:schemeClr val="bg1"/>
                </a:solidFill>
              </a:rPr>
              <a:t>Snowmobile</a:t>
            </a:r>
            <a:r>
              <a:rPr lang="ca-ES" sz="3200" dirty="0" smtClean="0">
                <a:solidFill>
                  <a:schemeClr val="bg1"/>
                </a:solidFill>
              </a:rPr>
              <a:t> (10)</a:t>
            </a:r>
          </a:p>
          <a:p>
            <a:pPr algn="ctr"/>
            <a:r>
              <a:rPr lang="ca-ES" sz="3200" dirty="0" err="1" smtClean="0">
                <a:solidFill>
                  <a:schemeClr val="bg1"/>
                </a:solidFill>
              </a:rPr>
              <a:t>Catamaran</a:t>
            </a:r>
            <a:r>
              <a:rPr lang="ca-ES" sz="3200" dirty="0" smtClean="0">
                <a:solidFill>
                  <a:schemeClr val="bg1"/>
                </a:solidFill>
              </a:rPr>
              <a:t> (9)</a:t>
            </a:r>
          </a:p>
          <a:p>
            <a:pPr algn="ctr"/>
            <a:r>
              <a:rPr lang="ca-ES" sz="3200" dirty="0" err="1" smtClean="0">
                <a:solidFill>
                  <a:schemeClr val="bg1"/>
                </a:solidFill>
              </a:rPr>
              <a:t>Skateboard</a:t>
            </a:r>
            <a:r>
              <a:rPr lang="ca-ES" sz="3200" dirty="0" smtClean="0">
                <a:solidFill>
                  <a:schemeClr val="bg1"/>
                </a:solidFill>
              </a:rPr>
              <a:t> (9)</a:t>
            </a:r>
          </a:p>
        </p:txBody>
      </p:sp>
    </p:spTree>
    <p:extLst>
      <p:ext uri="{BB962C8B-B14F-4D97-AF65-F5344CB8AC3E}">
        <p14:creationId xmlns:p14="http://schemas.microsoft.com/office/powerpoint/2010/main" val="1431476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Contenidor de contingut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sz="4000" dirty="0" err="1" smtClean="0"/>
          </a:p>
        </p:txBody>
      </p:sp>
      <p:sp>
        <p:nvSpPr>
          <p:cNvPr id="5" name="Rectangle 4"/>
          <p:cNvSpPr/>
          <p:nvPr/>
        </p:nvSpPr>
        <p:spPr>
          <a:xfrm>
            <a:off x="1632857" y="836023"/>
            <a:ext cx="8778240" cy="1632857"/>
          </a:xfrm>
          <a:prstGeom prst="rect">
            <a:avLst/>
          </a:prstGeom>
          <a:noFill/>
          <a:ln w="57150">
            <a:solidFill>
              <a:srgbClr val="F0A5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QuadreDeText 5"/>
          <p:cNvSpPr txBox="1"/>
          <p:nvPr/>
        </p:nvSpPr>
        <p:spPr>
          <a:xfrm>
            <a:off x="2124892" y="1096432"/>
            <a:ext cx="807284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6600" dirty="0" smtClean="0">
                <a:solidFill>
                  <a:schemeClr val="bg1"/>
                </a:solidFill>
              </a:rPr>
              <a:t>PARTS OF A HOUSE</a:t>
            </a:r>
          </a:p>
        </p:txBody>
      </p:sp>
    </p:spTree>
    <p:extLst>
      <p:ext uri="{BB962C8B-B14F-4D97-AF65-F5344CB8AC3E}">
        <p14:creationId xmlns:p14="http://schemas.microsoft.com/office/powerpoint/2010/main" val="2765693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Contenidor de contingut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sz="4000" dirty="0" err="1" smtClean="0"/>
          </a:p>
        </p:txBody>
      </p:sp>
      <p:sp>
        <p:nvSpPr>
          <p:cNvPr id="5" name="Rectangle 4"/>
          <p:cNvSpPr/>
          <p:nvPr/>
        </p:nvSpPr>
        <p:spPr>
          <a:xfrm>
            <a:off x="1632857" y="836023"/>
            <a:ext cx="8778240" cy="1632857"/>
          </a:xfrm>
          <a:prstGeom prst="rect">
            <a:avLst/>
          </a:prstGeom>
          <a:noFill/>
          <a:ln w="57150">
            <a:solidFill>
              <a:srgbClr val="F0A5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QuadreDeText 5"/>
          <p:cNvSpPr txBox="1"/>
          <p:nvPr/>
        </p:nvSpPr>
        <p:spPr>
          <a:xfrm>
            <a:off x="2124892" y="1096432"/>
            <a:ext cx="807284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6600" dirty="0" smtClean="0">
                <a:solidFill>
                  <a:schemeClr val="bg1"/>
                </a:solidFill>
              </a:rPr>
              <a:t>PARTS OF A HOUSE</a:t>
            </a:r>
          </a:p>
        </p:txBody>
      </p:sp>
      <p:sp>
        <p:nvSpPr>
          <p:cNvPr id="7" name="Rectangle 6"/>
          <p:cNvSpPr/>
          <p:nvPr/>
        </p:nvSpPr>
        <p:spPr>
          <a:xfrm>
            <a:off x="1632857" y="3083984"/>
            <a:ext cx="8778240" cy="3531596"/>
          </a:xfrm>
          <a:prstGeom prst="rect">
            <a:avLst/>
          </a:prstGeom>
          <a:noFill/>
          <a:ln w="57150">
            <a:solidFill>
              <a:srgbClr val="F0A5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QuadreDeText 7"/>
          <p:cNvSpPr txBox="1"/>
          <p:nvPr/>
        </p:nvSpPr>
        <p:spPr>
          <a:xfrm>
            <a:off x="2107474" y="3258915"/>
            <a:ext cx="7977052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4000" dirty="0" smtClean="0">
                <a:solidFill>
                  <a:schemeClr val="bg1"/>
                </a:solidFill>
              </a:rPr>
              <a:t>POSSIBLE ANSWERS</a:t>
            </a:r>
          </a:p>
          <a:p>
            <a:pPr algn="ctr"/>
            <a:r>
              <a:rPr lang="ca-ES" sz="3200" dirty="0" err="1" smtClean="0">
                <a:solidFill>
                  <a:schemeClr val="bg1"/>
                </a:solidFill>
              </a:rPr>
              <a:t>Conservatory</a:t>
            </a:r>
            <a:r>
              <a:rPr lang="ca-ES" sz="3200" dirty="0" smtClean="0">
                <a:solidFill>
                  <a:schemeClr val="bg1"/>
                </a:solidFill>
              </a:rPr>
              <a:t> (12)</a:t>
            </a:r>
          </a:p>
          <a:p>
            <a:pPr algn="ctr"/>
            <a:r>
              <a:rPr lang="ca-ES" sz="3200" dirty="0" err="1" smtClean="0">
                <a:solidFill>
                  <a:schemeClr val="bg1"/>
                </a:solidFill>
              </a:rPr>
              <a:t>Fireplace</a:t>
            </a:r>
            <a:r>
              <a:rPr lang="ca-ES" sz="3200" dirty="0" smtClean="0">
                <a:solidFill>
                  <a:schemeClr val="bg1"/>
                </a:solidFill>
              </a:rPr>
              <a:t> (9)</a:t>
            </a:r>
          </a:p>
          <a:p>
            <a:pPr algn="ctr"/>
            <a:r>
              <a:rPr lang="ca-ES" sz="3200" dirty="0" err="1" smtClean="0">
                <a:solidFill>
                  <a:schemeClr val="bg1"/>
                </a:solidFill>
              </a:rPr>
              <a:t>Verandah</a:t>
            </a:r>
            <a:r>
              <a:rPr lang="ca-ES" sz="3200" dirty="0" smtClean="0">
                <a:solidFill>
                  <a:schemeClr val="bg1"/>
                </a:solidFill>
              </a:rPr>
              <a:t> (8)</a:t>
            </a:r>
          </a:p>
          <a:p>
            <a:pPr algn="ctr"/>
            <a:r>
              <a:rPr lang="ca-ES" sz="3200" dirty="0" err="1" smtClean="0">
                <a:solidFill>
                  <a:schemeClr val="bg1"/>
                </a:solidFill>
              </a:rPr>
              <a:t>Basement</a:t>
            </a:r>
            <a:r>
              <a:rPr lang="ca-ES" sz="3200" dirty="0" smtClean="0">
                <a:solidFill>
                  <a:schemeClr val="bg1"/>
                </a:solidFill>
              </a:rPr>
              <a:t> (8)</a:t>
            </a:r>
          </a:p>
          <a:p>
            <a:pPr algn="ctr"/>
            <a:r>
              <a:rPr lang="ca-ES" sz="3200" dirty="0" err="1" smtClean="0">
                <a:solidFill>
                  <a:schemeClr val="bg1"/>
                </a:solidFill>
              </a:rPr>
              <a:t>Balcony</a:t>
            </a:r>
            <a:r>
              <a:rPr lang="ca-ES" sz="3200" dirty="0" smtClean="0">
                <a:solidFill>
                  <a:schemeClr val="bg1"/>
                </a:solidFill>
              </a:rPr>
              <a:t> (8)</a:t>
            </a:r>
          </a:p>
        </p:txBody>
      </p:sp>
    </p:spTree>
    <p:extLst>
      <p:ext uri="{BB962C8B-B14F-4D97-AF65-F5344CB8AC3E}">
        <p14:creationId xmlns:p14="http://schemas.microsoft.com/office/powerpoint/2010/main" val="2570486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Contenidor de contingut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sz="4000" dirty="0" err="1" smtClean="0"/>
          </a:p>
        </p:txBody>
      </p:sp>
      <p:sp>
        <p:nvSpPr>
          <p:cNvPr id="5" name="Rectangle 4"/>
          <p:cNvSpPr/>
          <p:nvPr/>
        </p:nvSpPr>
        <p:spPr>
          <a:xfrm>
            <a:off x="1632857" y="836023"/>
            <a:ext cx="8778240" cy="1632857"/>
          </a:xfrm>
          <a:prstGeom prst="rect">
            <a:avLst/>
          </a:prstGeom>
          <a:noFill/>
          <a:ln w="57150">
            <a:solidFill>
              <a:srgbClr val="F0A5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QuadreDeText 5"/>
          <p:cNvSpPr txBox="1"/>
          <p:nvPr/>
        </p:nvSpPr>
        <p:spPr>
          <a:xfrm>
            <a:off x="2124892" y="1096432"/>
            <a:ext cx="807284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6600" dirty="0" smtClean="0">
                <a:solidFill>
                  <a:schemeClr val="bg1"/>
                </a:solidFill>
              </a:rPr>
              <a:t>CLOTHES</a:t>
            </a:r>
          </a:p>
        </p:txBody>
      </p:sp>
    </p:spTree>
    <p:extLst>
      <p:ext uri="{BB962C8B-B14F-4D97-AF65-F5344CB8AC3E}">
        <p14:creationId xmlns:p14="http://schemas.microsoft.com/office/powerpoint/2010/main" val="898258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Contenidor de contingut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sz="4000" dirty="0" err="1" smtClean="0"/>
          </a:p>
        </p:txBody>
      </p:sp>
      <p:sp>
        <p:nvSpPr>
          <p:cNvPr id="5" name="Rectangle 4"/>
          <p:cNvSpPr/>
          <p:nvPr/>
        </p:nvSpPr>
        <p:spPr>
          <a:xfrm>
            <a:off x="1632857" y="836023"/>
            <a:ext cx="8778240" cy="1632857"/>
          </a:xfrm>
          <a:prstGeom prst="rect">
            <a:avLst/>
          </a:prstGeom>
          <a:noFill/>
          <a:ln w="57150">
            <a:solidFill>
              <a:srgbClr val="F0A5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QuadreDeText 5"/>
          <p:cNvSpPr txBox="1"/>
          <p:nvPr/>
        </p:nvSpPr>
        <p:spPr>
          <a:xfrm>
            <a:off x="2124892" y="1096432"/>
            <a:ext cx="807284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6600" dirty="0" smtClean="0">
                <a:solidFill>
                  <a:schemeClr val="bg1"/>
                </a:solidFill>
              </a:rPr>
              <a:t>CLOTHES</a:t>
            </a:r>
          </a:p>
        </p:txBody>
      </p:sp>
      <p:sp>
        <p:nvSpPr>
          <p:cNvPr id="7" name="Rectangle 6"/>
          <p:cNvSpPr/>
          <p:nvPr/>
        </p:nvSpPr>
        <p:spPr>
          <a:xfrm>
            <a:off x="1632857" y="3083984"/>
            <a:ext cx="8778240" cy="3531596"/>
          </a:xfrm>
          <a:prstGeom prst="rect">
            <a:avLst/>
          </a:prstGeom>
          <a:noFill/>
          <a:ln w="57150">
            <a:solidFill>
              <a:srgbClr val="F0A5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QuadreDeText 7"/>
          <p:cNvSpPr txBox="1"/>
          <p:nvPr/>
        </p:nvSpPr>
        <p:spPr>
          <a:xfrm>
            <a:off x="2107474" y="3258915"/>
            <a:ext cx="7977052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4000" dirty="0" smtClean="0">
                <a:solidFill>
                  <a:schemeClr val="bg1"/>
                </a:solidFill>
              </a:rPr>
              <a:t>POSSIBLE ANSWERS</a:t>
            </a:r>
          </a:p>
          <a:p>
            <a:pPr algn="ctr"/>
            <a:r>
              <a:rPr lang="ca-ES" sz="3200" dirty="0" err="1" smtClean="0">
                <a:solidFill>
                  <a:schemeClr val="bg1"/>
                </a:solidFill>
              </a:rPr>
              <a:t>Wellingtons</a:t>
            </a:r>
            <a:r>
              <a:rPr lang="ca-ES" sz="3200" dirty="0" smtClean="0">
                <a:solidFill>
                  <a:schemeClr val="bg1"/>
                </a:solidFill>
              </a:rPr>
              <a:t> (11)</a:t>
            </a:r>
          </a:p>
          <a:p>
            <a:pPr algn="ctr"/>
            <a:r>
              <a:rPr lang="ca-ES" sz="3200" dirty="0" err="1" smtClean="0">
                <a:solidFill>
                  <a:schemeClr val="bg1"/>
                </a:solidFill>
              </a:rPr>
              <a:t>Nightdress</a:t>
            </a:r>
            <a:r>
              <a:rPr lang="ca-ES" sz="3200" dirty="0" smtClean="0">
                <a:solidFill>
                  <a:schemeClr val="bg1"/>
                </a:solidFill>
              </a:rPr>
              <a:t> (10)</a:t>
            </a:r>
          </a:p>
          <a:p>
            <a:pPr algn="ctr"/>
            <a:r>
              <a:rPr lang="ca-ES" sz="3200" dirty="0" err="1" smtClean="0">
                <a:solidFill>
                  <a:schemeClr val="bg1"/>
                </a:solidFill>
              </a:rPr>
              <a:t>Underwear</a:t>
            </a:r>
            <a:r>
              <a:rPr lang="ca-ES" sz="3200" dirty="0" smtClean="0">
                <a:solidFill>
                  <a:schemeClr val="bg1"/>
                </a:solidFill>
              </a:rPr>
              <a:t> (9)</a:t>
            </a:r>
          </a:p>
          <a:p>
            <a:pPr algn="ctr"/>
            <a:r>
              <a:rPr lang="ca-ES" sz="3200" dirty="0" err="1" smtClean="0">
                <a:solidFill>
                  <a:schemeClr val="bg1"/>
                </a:solidFill>
              </a:rPr>
              <a:t>Dungarees</a:t>
            </a:r>
            <a:r>
              <a:rPr lang="ca-ES" sz="3200" dirty="0" smtClean="0">
                <a:solidFill>
                  <a:schemeClr val="bg1"/>
                </a:solidFill>
              </a:rPr>
              <a:t> (9)</a:t>
            </a:r>
          </a:p>
          <a:p>
            <a:pPr algn="ctr"/>
            <a:r>
              <a:rPr lang="ca-ES" sz="3200" dirty="0" err="1" smtClean="0">
                <a:solidFill>
                  <a:schemeClr val="bg1"/>
                </a:solidFill>
              </a:rPr>
              <a:t>Leggings</a:t>
            </a:r>
            <a:r>
              <a:rPr lang="ca-ES" sz="3200" dirty="0" smtClean="0">
                <a:solidFill>
                  <a:schemeClr val="bg1"/>
                </a:solidFill>
              </a:rPr>
              <a:t> (8)</a:t>
            </a:r>
          </a:p>
        </p:txBody>
      </p:sp>
    </p:spTree>
    <p:extLst>
      <p:ext uri="{BB962C8B-B14F-4D97-AF65-F5344CB8AC3E}">
        <p14:creationId xmlns:p14="http://schemas.microsoft.com/office/powerpoint/2010/main" val="2559048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Contenidor de contingut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sz="4000" dirty="0" err="1" smtClean="0"/>
          </a:p>
        </p:txBody>
      </p:sp>
      <p:sp>
        <p:nvSpPr>
          <p:cNvPr id="5" name="Rectangle 4"/>
          <p:cNvSpPr/>
          <p:nvPr/>
        </p:nvSpPr>
        <p:spPr>
          <a:xfrm>
            <a:off x="1632857" y="836023"/>
            <a:ext cx="8778240" cy="1632857"/>
          </a:xfrm>
          <a:prstGeom prst="rect">
            <a:avLst/>
          </a:prstGeom>
          <a:noFill/>
          <a:ln w="57150">
            <a:solidFill>
              <a:srgbClr val="F0A5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QuadreDeText 5"/>
          <p:cNvSpPr txBox="1"/>
          <p:nvPr/>
        </p:nvSpPr>
        <p:spPr>
          <a:xfrm>
            <a:off x="2124892" y="1096432"/>
            <a:ext cx="807284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6600" dirty="0" smtClean="0">
                <a:solidFill>
                  <a:schemeClr val="bg1"/>
                </a:solidFill>
              </a:rPr>
              <a:t>FARM ANIMALS</a:t>
            </a:r>
          </a:p>
        </p:txBody>
      </p:sp>
    </p:spTree>
    <p:extLst>
      <p:ext uri="{BB962C8B-B14F-4D97-AF65-F5344CB8AC3E}">
        <p14:creationId xmlns:p14="http://schemas.microsoft.com/office/powerpoint/2010/main" val="1400149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Contenidor de contingut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sz="4000" dirty="0" err="1" smtClean="0"/>
          </a:p>
        </p:txBody>
      </p:sp>
      <p:sp>
        <p:nvSpPr>
          <p:cNvPr id="5" name="Rectangle 4"/>
          <p:cNvSpPr/>
          <p:nvPr/>
        </p:nvSpPr>
        <p:spPr>
          <a:xfrm>
            <a:off x="1632857" y="836023"/>
            <a:ext cx="8778240" cy="1632857"/>
          </a:xfrm>
          <a:prstGeom prst="rect">
            <a:avLst/>
          </a:prstGeom>
          <a:noFill/>
          <a:ln w="57150">
            <a:solidFill>
              <a:srgbClr val="F0A5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QuadreDeText 5"/>
          <p:cNvSpPr txBox="1"/>
          <p:nvPr/>
        </p:nvSpPr>
        <p:spPr>
          <a:xfrm>
            <a:off x="2124892" y="1096432"/>
            <a:ext cx="807284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6600" dirty="0" smtClean="0">
                <a:solidFill>
                  <a:schemeClr val="bg1"/>
                </a:solidFill>
              </a:rPr>
              <a:t>FARM ANIMALS</a:t>
            </a:r>
          </a:p>
        </p:txBody>
      </p:sp>
      <p:sp>
        <p:nvSpPr>
          <p:cNvPr id="7" name="Rectangle 6"/>
          <p:cNvSpPr/>
          <p:nvPr/>
        </p:nvSpPr>
        <p:spPr>
          <a:xfrm>
            <a:off x="1632857" y="3083984"/>
            <a:ext cx="8778240" cy="3531596"/>
          </a:xfrm>
          <a:prstGeom prst="rect">
            <a:avLst/>
          </a:prstGeom>
          <a:noFill/>
          <a:ln w="57150">
            <a:solidFill>
              <a:srgbClr val="F0A5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QuadreDeText 7"/>
          <p:cNvSpPr txBox="1"/>
          <p:nvPr/>
        </p:nvSpPr>
        <p:spPr>
          <a:xfrm>
            <a:off x="2107474" y="3258915"/>
            <a:ext cx="7977052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4000" dirty="0" smtClean="0">
                <a:solidFill>
                  <a:schemeClr val="bg1"/>
                </a:solidFill>
              </a:rPr>
              <a:t>POSSIBLE ANSWERS</a:t>
            </a:r>
          </a:p>
          <a:p>
            <a:pPr algn="ctr"/>
            <a:r>
              <a:rPr lang="ca-ES" sz="3200" dirty="0" err="1" smtClean="0">
                <a:solidFill>
                  <a:schemeClr val="bg1"/>
                </a:solidFill>
              </a:rPr>
              <a:t>Duckling</a:t>
            </a:r>
            <a:r>
              <a:rPr lang="ca-ES" sz="3200" dirty="0" smtClean="0">
                <a:solidFill>
                  <a:schemeClr val="bg1"/>
                </a:solidFill>
              </a:rPr>
              <a:t> (8)</a:t>
            </a:r>
          </a:p>
          <a:p>
            <a:pPr algn="ctr"/>
            <a:r>
              <a:rPr lang="ca-ES" sz="3200" dirty="0" err="1" smtClean="0">
                <a:solidFill>
                  <a:schemeClr val="bg1"/>
                </a:solidFill>
              </a:rPr>
              <a:t>Chicken</a:t>
            </a:r>
            <a:r>
              <a:rPr lang="ca-ES" sz="3200" dirty="0" smtClean="0">
                <a:solidFill>
                  <a:schemeClr val="bg1"/>
                </a:solidFill>
              </a:rPr>
              <a:t> (7)</a:t>
            </a:r>
          </a:p>
          <a:p>
            <a:pPr algn="ctr"/>
            <a:r>
              <a:rPr lang="ca-ES" sz="3200" dirty="0" err="1" smtClean="0">
                <a:solidFill>
                  <a:schemeClr val="bg1"/>
                </a:solidFill>
              </a:rPr>
              <a:t>Rooster</a:t>
            </a:r>
            <a:r>
              <a:rPr lang="ca-ES" sz="3200" dirty="0" smtClean="0">
                <a:solidFill>
                  <a:schemeClr val="bg1"/>
                </a:solidFill>
              </a:rPr>
              <a:t> (7)</a:t>
            </a:r>
          </a:p>
          <a:p>
            <a:pPr algn="ctr"/>
            <a:r>
              <a:rPr lang="ca-ES" sz="3200" dirty="0" err="1" smtClean="0">
                <a:solidFill>
                  <a:schemeClr val="bg1"/>
                </a:solidFill>
              </a:rPr>
              <a:t>Donkey</a:t>
            </a:r>
            <a:r>
              <a:rPr lang="ca-ES" sz="3200" dirty="0" smtClean="0">
                <a:solidFill>
                  <a:schemeClr val="bg1"/>
                </a:solidFill>
              </a:rPr>
              <a:t> (6)</a:t>
            </a:r>
          </a:p>
          <a:p>
            <a:pPr algn="ctr"/>
            <a:r>
              <a:rPr lang="ca-ES" sz="3200" dirty="0" err="1" smtClean="0">
                <a:solidFill>
                  <a:schemeClr val="bg1"/>
                </a:solidFill>
              </a:rPr>
              <a:t>Cattle</a:t>
            </a:r>
            <a:r>
              <a:rPr lang="ca-ES" sz="3200" dirty="0" smtClean="0">
                <a:solidFill>
                  <a:schemeClr val="bg1"/>
                </a:solidFill>
              </a:rPr>
              <a:t> (6)</a:t>
            </a:r>
          </a:p>
        </p:txBody>
      </p:sp>
    </p:spTree>
    <p:extLst>
      <p:ext uri="{BB962C8B-B14F-4D97-AF65-F5344CB8AC3E}">
        <p14:creationId xmlns:p14="http://schemas.microsoft.com/office/powerpoint/2010/main" val="439442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Contenidor de contingut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sz="4000" dirty="0" err="1" smtClean="0"/>
          </a:p>
        </p:txBody>
      </p:sp>
      <p:sp>
        <p:nvSpPr>
          <p:cNvPr id="5" name="Rectangle 4"/>
          <p:cNvSpPr/>
          <p:nvPr/>
        </p:nvSpPr>
        <p:spPr>
          <a:xfrm>
            <a:off x="1632857" y="836023"/>
            <a:ext cx="8778240" cy="1632857"/>
          </a:xfrm>
          <a:prstGeom prst="rect">
            <a:avLst/>
          </a:prstGeom>
          <a:noFill/>
          <a:ln w="57150">
            <a:solidFill>
              <a:srgbClr val="F0A5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QuadreDeText 5"/>
          <p:cNvSpPr txBox="1"/>
          <p:nvPr/>
        </p:nvSpPr>
        <p:spPr>
          <a:xfrm>
            <a:off x="1789611" y="1096432"/>
            <a:ext cx="840812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6000" dirty="0" smtClean="0">
                <a:solidFill>
                  <a:schemeClr val="bg1"/>
                </a:solidFill>
              </a:rPr>
              <a:t>GEOGRAPHICAL FEATURES</a:t>
            </a:r>
          </a:p>
        </p:txBody>
      </p:sp>
    </p:spTree>
    <p:extLst>
      <p:ext uri="{BB962C8B-B14F-4D97-AF65-F5344CB8AC3E}">
        <p14:creationId xmlns:p14="http://schemas.microsoft.com/office/powerpoint/2010/main" val="768127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Contenidor de contingut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sz="4000" dirty="0" err="1" smtClean="0"/>
          </a:p>
        </p:txBody>
      </p:sp>
      <p:sp>
        <p:nvSpPr>
          <p:cNvPr id="5" name="Rectangle 4"/>
          <p:cNvSpPr/>
          <p:nvPr/>
        </p:nvSpPr>
        <p:spPr>
          <a:xfrm>
            <a:off x="1632857" y="836023"/>
            <a:ext cx="8778240" cy="1632857"/>
          </a:xfrm>
          <a:prstGeom prst="rect">
            <a:avLst/>
          </a:prstGeom>
          <a:noFill/>
          <a:ln w="57150">
            <a:solidFill>
              <a:srgbClr val="F0A5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QuadreDeText 5"/>
          <p:cNvSpPr txBox="1"/>
          <p:nvPr/>
        </p:nvSpPr>
        <p:spPr>
          <a:xfrm>
            <a:off x="1789611" y="1096432"/>
            <a:ext cx="840812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6000" dirty="0" smtClean="0">
                <a:solidFill>
                  <a:schemeClr val="bg1"/>
                </a:solidFill>
              </a:rPr>
              <a:t>GEOGRAPHICAL FEATURES</a:t>
            </a:r>
          </a:p>
        </p:txBody>
      </p:sp>
      <p:sp>
        <p:nvSpPr>
          <p:cNvPr id="7" name="Rectangle 6"/>
          <p:cNvSpPr/>
          <p:nvPr/>
        </p:nvSpPr>
        <p:spPr>
          <a:xfrm>
            <a:off x="1632857" y="3083984"/>
            <a:ext cx="8778240" cy="3531596"/>
          </a:xfrm>
          <a:prstGeom prst="rect">
            <a:avLst/>
          </a:prstGeom>
          <a:noFill/>
          <a:ln w="57150">
            <a:solidFill>
              <a:srgbClr val="F0A5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QuadreDeText 7"/>
          <p:cNvSpPr txBox="1"/>
          <p:nvPr/>
        </p:nvSpPr>
        <p:spPr>
          <a:xfrm>
            <a:off x="2107474" y="3258915"/>
            <a:ext cx="7977052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4000" dirty="0" smtClean="0">
                <a:solidFill>
                  <a:schemeClr val="bg1"/>
                </a:solidFill>
              </a:rPr>
              <a:t>POSSIBLE ANSWERS</a:t>
            </a:r>
          </a:p>
          <a:p>
            <a:pPr algn="ctr"/>
            <a:r>
              <a:rPr lang="ca-ES" sz="3200" dirty="0" err="1" smtClean="0">
                <a:solidFill>
                  <a:schemeClr val="bg1"/>
                </a:solidFill>
              </a:rPr>
              <a:t>Archipelago</a:t>
            </a:r>
            <a:r>
              <a:rPr lang="ca-ES" sz="3200" dirty="0" smtClean="0">
                <a:solidFill>
                  <a:schemeClr val="bg1"/>
                </a:solidFill>
              </a:rPr>
              <a:t> (11)</a:t>
            </a:r>
          </a:p>
          <a:p>
            <a:pPr algn="ctr"/>
            <a:r>
              <a:rPr lang="ca-ES" sz="3200" dirty="0" err="1" smtClean="0">
                <a:solidFill>
                  <a:schemeClr val="bg1"/>
                </a:solidFill>
              </a:rPr>
              <a:t>Marshland</a:t>
            </a:r>
            <a:r>
              <a:rPr lang="ca-ES" sz="3200" dirty="0" smtClean="0">
                <a:solidFill>
                  <a:schemeClr val="bg1"/>
                </a:solidFill>
              </a:rPr>
              <a:t> (9)</a:t>
            </a:r>
          </a:p>
          <a:p>
            <a:pPr algn="ctr"/>
            <a:r>
              <a:rPr lang="ca-ES" sz="3200" dirty="0" err="1" smtClean="0">
                <a:solidFill>
                  <a:schemeClr val="bg1"/>
                </a:solidFill>
              </a:rPr>
              <a:t>Peninsula</a:t>
            </a:r>
            <a:r>
              <a:rPr lang="ca-ES" sz="3200" dirty="0" smtClean="0">
                <a:solidFill>
                  <a:schemeClr val="bg1"/>
                </a:solidFill>
              </a:rPr>
              <a:t> (9)</a:t>
            </a:r>
          </a:p>
          <a:p>
            <a:pPr algn="ctr"/>
            <a:r>
              <a:rPr lang="ca-ES" sz="3200" dirty="0" err="1" smtClean="0">
                <a:solidFill>
                  <a:schemeClr val="bg1"/>
                </a:solidFill>
              </a:rPr>
              <a:t>Waterfall</a:t>
            </a:r>
            <a:r>
              <a:rPr lang="ca-ES" sz="3200" dirty="0" smtClean="0">
                <a:solidFill>
                  <a:schemeClr val="bg1"/>
                </a:solidFill>
              </a:rPr>
              <a:t> (9)</a:t>
            </a:r>
          </a:p>
          <a:p>
            <a:pPr algn="ctr"/>
            <a:r>
              <a:rPr lang="ca-ES" sz="3200" dirty="0" err="1" smtClean="0">
                <a:solidFill>
                  <a:schemeClr val="bg1"/>
                </a:solidFill>
              </a:rPr>
              <a:t>Mountain</a:t>
            </a:r>
            <a:r>
              <a:rPr lang="ca-ES" sz="3200" dirty="0" smtClean="0">
                <a:solidFill>
                  <a:schemeClr val="bg1"/>
                </a:solidFill>
              </a:rPr>
              <a:t> (8)</a:t>
            </a:r>
          </a:p>
          <a:p>
            <a:pPr algn="ctr"/>
            <a:endParaRPr lang="ca-ES" sz="3200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5614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l'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493</TotalTime>
  <Words>289</Words>
  <Application>Microsoft Office PowerPoint</Application>
  <PresentationFormat>Pantalla panoràmica</PresentationFormat>
  <Paragraphs>94</Paragraphs>
  <Slides>24</Slides>
  <Notes>0</Notes>
  <HiddenSlides>0</HiddenSlides>
  <MMClips>0</MMClips>
  <ScaleCrop>false</ScaleCrop>
  <HeadingPairs>
    <vt:vector size="6" baseType="variant">
      <vt:variant>
        <vt:lpstr>Tipus de lletra utilitzats</vt:lpstr>
      </vt:variant>
      <vt:variant>
        <vt:i4>3</vt:i4>
      </vt:variant>
      <vt:variant>
        <vt:lpstr>Tema</vt:lpstr>
      </vt:variant>
      <vt:variant>
        <vt:i4>1</vt:i4>
      </vt:variant>
      <vt:variant>
        <vt:lpstr>Títols de les diapositives</vt:lpstr>
      </vt:variant>
      <vt:variant>
        <vt:i4>24</vt:i4>
      </vt:variant>
    </vt:vector>
  </HeadingPairs>
  <TitlesOfParts>
    <vt:vector size="28" baseType="lpstr">
      <vt:lpstr>Arial</vt:lpstr>
      <vt:lpstr>Calibri</vt:lpstr>
      <vt:lpstr>Calibri Light</vt:lpstr>
      <vt:lpstr>Tema de l'Office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</vt:vector>
  </TitlesOfParts>
  <Company>Universitat de Barcelona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 del PowerPoint</dc:title>
  <dc:creator>UB</dc:creator>
  <cp:lastModifiedBy>UB</cp:lastModifiedBy>
  <cp:revision>22</cp:revision>
  <dcterms:created xsi:type="dcterms:W3CDTF">2020-06-06T13:11:59Z</dcterms:created>
  <dcterms:modified xsi:type="dcterms:W3CDTF">2020-08-24T15:22:29Z</dcterms:modified>
</cp:coreProperties>
</file>