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8" r:id="rId4"/>
    <p:sldId id="293" r:id="rId5"/>
    <p:sldId id="295" r:id="rId6"/>
    <p:sldId id="294" r:id="rId7"/>
    <p:sldId id="296" r:id="rId8"/>
    <p:sldId id="297" r:id="rId9"/>
    <p:sldId id="299" r:id="rId10"/>
    <p:sldId id="298" r:id="rId11"/>
    <p:sldId id="301" r:id="rId12"/>
    <p:sldId id="300" r:id="rId13"/>
    <p:sldId id="303" r:id="rId14"/>
    <p:sldId id="302" r:id="rId15"/>
    <p:sldId id="305" r:id="rId16"/>
    <p:sldId id="304" r:id="rId17"/>
    <p:sldId id="306" r:id="rId18"/>
    <p:sldId id="307" r:id="rId19"/>
    <p:sldId id="308" r:id="rId20"/>
    <p:sldId id="309" r:id="rId21"/>
    <p:sldId id="311" r:id="rId22"/>
    <p:sldId id="310" r:id="rId23"/>
    <p:sldId id="312" r:id="rId24"/>
    <p:sldId id="313" r:id="rId2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A5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 smtClean="0"/>
              <a:t>Feu clic aquí per editar l'estil de subtítols del patró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14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40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945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430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051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5882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5891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640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8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529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93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523C2-3B18-4AB3-880D-FB9F8D46E8D4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27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tge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9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err="1" smtClean="0"/>
              <a:t>Instructions</a:t>
            </a:r>
            <a:endParaRPr lang="ca-ES" sz="6600" dirty="0" smtClean="0"/>
          </a:p>
          <a:p>
            <a:r>
              <a:rPr lang="ca-ES" sz="4000" dirty="0"/>
              <a:t>	</a:t>
            </a:r>
          </a:p>
          <a:p>
            <a:r>
              <a:rPr lang="ca-ES" sz="4000" dirty="0" smtClean="0"/>
              <a:t>		</a:t>
            </a:r>
            <a:r>
              <a:rPr lang="ca-ES" sz="4000" dirty="0" smtClean="0"/>
              <a:t>- The </a:t>
            </a:r>
            <a:r>
              <a:rPr lang="ca-ES" sz="4000" dirty="0" err="1" smtClean="0"/>
              <a:t>teacher</a:t>
            </a:r>
            <a:r>
              <a:rPr lang="ca-ES" sz="4000" dirty="0" smtClean="0"/>
              <a:t> </a:t>
            </a:r>
            <a:r>
              <a:rPr lang="ca-ES" sz="4000" dirty="0" err="1" smtClean="0"/>
              <a:t>will</a:t>
            </a:r>
            <a:r>
              <a:rPr lang="ca-ES" sz="4000" dirty="0" smtClean="0"/>
              <a:t> </a:t>
            </a:r>
            <a:r>
              <a:rPr lang="ca-ES" sz="4000" dirty="0" err="1" smtClean="0"/>
              <a:t>give</a:t>
            </a:r>
            <a:r>
              <a:rPr lang="ca-ES" sz="4000" dirty="0" smtClean="0"/>
              <a:t> </a:t>
            </a:r>
            <a:r>
              <a:rPr lang="ca-ES" sz="4000" dirty="0" err="1" smtClean="0"/>
              <a:t>you</a:t>
            </a:r>
            <a:r>
              <a:rPr lang="ca-ES" sz="4000" dirty="0" smtClean="0"/>
              <a:t> a </a:t>
            </a:r>
            <a:r>
              <a:rPr lang="ca-ES" sz="4000" dirty="0" err="1" smtClean="0"/>
              <a:t>category</a:t>
            </a:r>
            <a:r>
              <a:rPr lang="ca-ES" sz="4000" dirty="0" smtClean="0"/>
              <a:t>.</a:t>
            </a:r>
          </a:p>
          <a:p>
            <a:r>
              <a:rPr lang="ca-ES" sz="4000" dirty="0" smtClean="0"/>
              <a:t>		- </a:t>
            </a:r>
            <a:r>
              <a:rPr lang="ca-ES" sz="4000" dirty="0" err="1" smtClean="0"/>
              <a:t>You</a:t>
            </a:r>
            <a:r>
              <a:rPr lang="ca-ES" sz="4000" dirty="0" smtClean="0"/>
              <a:t> </a:t>
            </a:r>
            <a:r>
              <a:rPr lang="ca-ES" sz="4000" dirty="0" err="1" smtClean="0"/>
              <a:t>need</a:t>
            </a:r>
            <a:r>
              <a:rPr lang="ca-ES" sz="4000" dirty="0" smtClean="0"/>
              <a:t> to </a:t>
            </a:r>
            <a:r>
              <a:rPr lang="ca-ES" sz="4000" dirty="0" err="1" smtClean="0"/>
              <a:t>write</a:t>
            </a:r>
            <a:r>
              <a:rPr lang="ca-ES" sz="4000" dirty="0" smtClean="0"/>
              <a:t>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 smtClean="0"/>
              <a:t>longest</a:t>
            </a:r>
            <a:r>
              <a:rPr lang="ca-ES" sz="4000" dirty="0" smtClean="0"/>
              <a:t> (</a:t>
            </a:r>
            <a:r>
              <a:rPr lang="ca-ES" sz="4000" dirty="0" err="1" smtClean="0"/>
              <a:t>correct</a:t>
            </a:r>
            <a:r>
              <a:rPr lang="ca-ES" sz="4000" dirty="0" smtClean="0"/>
              <a:t>!) </a:t>
            </a:r>
            <a:r>
              <a:rPr lang="ca-ES" sz="4000" dirty="0" err="1" smtClean="0"/>
              <a:t>word</a:t>
            </a:r>
            <a:r>
              <a:rPr lang="ca-ES" sz="4000" dirty="0" smtClean="0"/>
              <a:t> 			   </a:t>
            </a:r>
            <a:r>
              <a:rPr lang="ca-ES" sz="4000" dirty="0" err="1" smtClean="0"/>
              <a:t>you</a:t>
            </a:r>
            <a:r>
              <a:rPr lang="ca-ES" sz="4000" dirty="0" smtClean="0"/>
              <a:t> can </a:t>
            </a:r>
            <a:r>
              <a:rPr lang="ca-ES" sz="4000" dirty="0" err="1" smtClean="0"/>
              <a:t>think</a:t>
            </a:r>
            <a:r>
              <a:rPr lang="ca-ES" sz="4000" dirty="0" smtClean="0"/>
              <a:t> of in </a:t>
            </a:r>
            <a:r>
              <a:rPr lang="ca-ES" sz="4000" dirty="0" err="1" smtClean="0"/>
              <a:t>that</a:t>
            </a:r>
            <a:r>
              <a:rPr lang="ca-ES" sz="4000" dirty="0" smtClean="0"/>
              <a:t> </a:t>
            </a:r>
            <a:r>
              <a:rPr lang="ca-ES" sz="4000" dirty="0" err="1" smtClean="0"/>
              <a:t>category</a:t>
            </a:r>
            <a:r>
              <a:rPr lang="ca-ES" sz="4000" dirty="0" smtClean="0"/>
              <a:t>. </a:t>
            </a:r>
          </a:p>
          <a:p>
            <a:r>
              <a:rPr lang="ca-ES" sz="4000" dirty="0" smtClean="0"/>
              <a:t>		- The </a:t>
            </a:r>
            <a:r>
              <a:rPr lang="ca-ES" sz="4000" dirty="0" err="1" smtClean="0"/>
              <a:t>student</a:t>
            </a:r>
            <a:r>
              <a:rPr lang="ca-ES" sz="4000" dirty="0" smtClean="0"/>
              <a:t> </a:t>
            </a:r>
            <a:r>
              <a:rPr lang="ca-ES" sz="4000" dirty="0" err="1" smtClean="0"/>
              <a:t>with</a:t>
            </a:r>
            <a:r>
              <a:rPr lang="ca-ES" sz="4000" dirty="0" smtClean="0"/>
              <a:t>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 smtClean="0"/>
              <a:t>longest</a:t>
            </a:r>
            <a:r>
              <a:rPr lang="ca-ES" sz="4000" dirty="0" smtClean="0"/>
              <a:t> </a:t>
            </a:r>
            <a:r>
              <a:rPr lang="ca-ES" sz="4000" dirty="0" err="1" smtClean="0"/>
              <a:t>word</a:t>
            </a:r>
            <a:r>
              <a:rPr lang="ca-ES" sz="4000" dirty="0" smtClean="0"/>
              <a:t> (most</a:t>
            </a:r>
          </a:p>
          <a:p>
            <a:r>
              <a:rPr lang="ca-ES" sz="4000" dirty="0"/>
              <a:t>	</a:t>
            </a:r>
            <a:r>
              <a:rPr lang="ca-ES" sz="4000" dirty="0" smtClean="0"/>
              <a:t>	   </a:t>
            </a:r>
            <a:r>
              <a:rPr lang="ca-ES" sz="4000" dirty="0" err="1" smtClean="0"/>
              <a:t>letters</a:t>
            </a:r>
            <a:r>
              <a:rPr lang="ca-ES" sz="4000" dirty="0" smtClean="0"/>
              <a:t>) </a:t>
            </a:r>
            <a:r>
              <a:rPr lang="ca-ES" sz="4000" dirty="0" err="1" smtClean="0"/>
              <a:t>wins</a:t>
            </a:r>
            <a:r>
              <a:rPr lang="ca-ES" sz="4000" dirty="0" smtClean="0"/>
              <a:t>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 smtClean="0"/>
              <a:t>point</a:t>
            </a:r>
            <a:r>
              <a:rPr lang="ca-ES" sz="4000" dirty="0" smtClean="0"/>
              <a:t>. 			   </a:t>
            </a:r>
            <a:endParaRPr lang="ca-ES" sz="4000" dirty="0"/>
          </a:p>
          <a:p>
            <a:r>
              <a:rPr lang="ca-ES" sz="4000" dirty="0" smtClean="0"/>
              <a:t>		</a:t>
            </a:r>
          </a:p>
        </p:txBody>
      </p:sp>
      <p:sp>
        <p:nvSpPr>
          <p:cNvPr id="5" name="Rectangle 4"/>
          <p:cNvSpPr/>
          <p:nvPr/>
        </p:nvSpPr>
        <p:spPr>
          <a:xfrm>
            <a:off x="1606732" y="561704"/>
            <a:ext cx="8778240" cy="149411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47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PARTS OF THE BODY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90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PARTS OF THE BODY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55371" y="3322371"/>
            <a:ext cx="797705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4000" dirty="0" err="1" smtClean="0">
                <a:solidFill>
                  <a:schemeClr val="bg1"/>
                </a:solidFill>
              </a:rPr>
              <a:t>Fingernail</a:t>
            </a:r>
            <a:r>
              <a:rPr lang="ca-ES" sz="40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4000" dirty="0" err="1" smtClean="0">
                <a:solidFill>
                  <a:schemeClr val="bg1"/>
                </a:solidFill>
              </a:rPr>
              <a:t>Eyelashes</a:t>
            </a:r>
            <a:r>
              <a:rPr lang="ca-ES" sz="40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4000" dirty="0" err="1" smtClean="0">
                <a:solidFill>
                  <a:schemeClr val="bg1"/>
                </a:solidFill>
              </a:rPr>
              <a:t>Forehead</a:t>
            </a:r>
            <a:r>
              <a:rPr lang="ca-ES" sz="4000" dirty="0" smtClean="0">
                <a:solidFill>
                  <a:schemeClr val="bg1"/>
                </a:solidFill>
              </a:rPr>
              <a:t> (8)</a:t>
            </a:r>
          </a:p>
          <a:p>
            <a:pPr algn="ctr"/>
            <a:r>
              <a:rPr lang="ca-ES" sz="4000" dirty="0" err="1" smtClean="0">
                <a:solidFill>
                  <a:schemeClr val="bg1"/>
                </a:solidFill>
              </a:rPr>
              <a:t>Shoulder</a:t>
            </a:r>
            <a:r>
              <a:rPr lang="ca-ES" sz="4000" dirty="0" smtClean="0">
                <a:solidFill>
                  <a:schemeClr val="bg1"/>
                </a:solidFill>
              </a:rPr>
              <a:t> (8)</a:t>
            </a:r>
            <a:endParaRPr lang="es-E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15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FURNITURE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7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FURNITURE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55371" y="3322371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Refrigerator</a:t>
            </a:r>
            <a:r>
              <a:rPr lang="ca-ES" sz="3200" dirty="0" smtClean="0">
                <a:solidFill>
                  <a:schemeClr val="bg1"/>
                </a:solidFill>
              </a:rPr>
              <a:t> (12)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Dishwasher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Bookcase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Cupboard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Wardrobe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</p:txBody>
      </p:sp>
    </p:spTree>
    <p:extLst>
      <p:ext uri="{BB962C8B-B14F-4D97-AF65-F5344CB8AC3E}">
        <p14:creationId xmlns:p14="http://schemas.microsoft.com/office/powerpoint/2010/main" val="317459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FRUIT &amp; VEGETABLES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19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FRUIT &amp; VEGETABLES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Strawberries</a:t>
            </a:r>
            <a:r>
              <a:rPr lang="ca-ES" sz="3200" dirty="0" smtClean="0">
                <a:solidFill>
                  <a:schemeClr val="bg1"/>
                </a:solidFill>
              </a:rPr>
              <a:t> (12)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Canteloupe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Watermelon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Aubergine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Mushrooms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</p:txBody>
      </p:sp>
    </p:spTree>
    <p:extLst>
      <p:ext uri="{BB962C8B-B14F-4D97-AF65-F5344CB8AC3E}">
        <p14:creationId xmlns:p14="http://schemas.microsoft.com/office/powerpoint/2010/main" val="332189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SPORTS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17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SPORTS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Skateboarding</a:t>
            </a:r>
            <a:r>
              <a:rPr lang="ca-ES" sz="3200" dirty="0" smtClean="0">
                <a:solidFill>
                  <a:schemeClr val="bg1"/>
                </a:solidFill>
              </a:rPr>
              <a:t> (13)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Waterskiing</a:t>
            </a:r>
            <a:r>
              <a:rPr lang="ca-ES" sz="3200" dirty="0" smtClean="0">
                <a:solidFill>
                  <a:schemeClr val="bg1"/>
                </a:solidFill>
              </a:rPr>
              <a:t> (11)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Gymnastics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Basketball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Badminton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</p:txBody>
      </p:sp>
    </p:spTree>
    <p:extLst>
      <p:ext uri="{BB962C8B-B14F-4D97-AF65-F5344CB8AC3E}">
        <p14:creationId xmlns:p14="http://schemas.microsoft.com/office/powerpoint/2010/main" val="28387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SCHOOL SUBJECTS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SCHOOL SUBJECTS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Mathematics</a:t>
            </a:r>
            <a:r>
              <a:rPr lang="ca-ES" sz="3200" dirty="0" smtClean="0">
                <a:solidFill>
                  <a:schemeClr val="bg1"/>
                </a:solidFill>
              </a:rPr>
              <a:t> (11)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Literature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Psychology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Geography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Chemistry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</p:txBody>
      </p:sp>
    </p:spTree>
    <p:extLst>
      <p:ext uri="{BB962C8B-B14F-4D97-AF65-F5344CB8AC3E}">
        <p14:creationId xmlns:p14="http://schemas.microsoft.com/office/powerpoint/2010/main" val="326327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PLACES IN THE CITY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56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PLACES IN THE CITY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Hairdresser’s</a:t>
            </a:r>
            <a:r>
              <a:rPr lang="ca-ES" sz="3200" dirty="0" smtClean="0">
                <a:solidFill>
                  <a:schemeClr val="bg1"/>
                </a:solidFill>
              </a:rPr>
              <a:t> (12)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Greengrocer’s</a:t>
            </a:r>
            <a:r>
              <a:rPr lang="ca-ES" sz="3200" dirty="0" smtClean="0">
                <a:solidFill>
                  <a:schemeClr val="bg1"/>
                </a:solidFill>
              </a:rPr>
              <a:t> (12)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Launderette</a:t>
            </a:r>
            <a:r>
              <a:rPr lang="ca-ES" sz="3200" dirty="0" smtClean="0">
                <a:solidFill>
                  <a:schemeClr val="bg1"/>
                </a:solidFill>
              </a:rPr>
              <a:t> (11)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Supermarket</a:t>
            </a:r>
            <a:r>
              <a:rPr lang="ca-ES" sz="3200" dirty="0" smtClean="0">
                <a:solidFill>
                  <a:schemeClr val="bg1"/>
                </a:solidFill>
              </a:rPr>
              <a:t> (11)</a:t>
            </a:r>
          </a:p>
          <a:p>
            <a:pPr algn="ctr"/>
            <a:r>
              <a:rPr lang="ca-ES" sz="3200" dirty="0" smtClean="0">
                <a:solidFill>
                  <a:schemeClr val="bg1"/>
                </a:solidFill>
              </a:rPr>
              <a:t>Restaurant (10)</a:t>
            </a:r>
          </a:p>
        </p:txBody>
      </p:sp>
    </p:spTree>
    <p:extLst>
      <p:ext uri="{BB962C8B-B14F-4D97-AF65-F5344CB8AC3E}">
        <p14:creationId xmlns:p14="http://schemas.microsoft.com/office/powerpoint/2010/main" val="114751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TRANSPORT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70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TRANSPORT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smtClean="0">
                <a:solidFill>
                  <a:schemeClr val="bg1"/>
                </a:solidFill>
              </a:rPr>
              <a:t>Underground (11)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Motorcycle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Snowmobile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Catamaran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Skateboard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</p:txBody>
      </p:sp>
    </p:spTree>
    <p:extLst>
      <p:ext uri="{BB962C8B-B14F-4D97-AF65-F5344CB8AC3E}">
        <p14:creationId xmlns:p14="http://schemas.microsoft.com/office/powerpoint/2010/main" val="143147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24892" y="1096432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PARTS OF</a:t>
            </a:r>
            <a:r>
              <a:rPr lang="ca-ES" sz="6600" dirty="0" smtClean="0">
                <a:solidFill>
                  <a:schemeClr val="bg1"/>
                </a:solidFill>
              </a:rPr>
              <a:t> A HOUSE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69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24892" y="1096432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PARTS OF</a:t>
            </a:r>
            <a:r>
              <a:rPr lang="ca-ES" sz="6600" dirty="0" smtClean="0">
                <a:solidFill>
                  <a:schemeClr val="bg1"/>
                </a:solidFill>
              </a:rPr>
              <a:t> A HOUSE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Conservatory</a:t>
            </a:r>
            <a:r>
              <a:rPr lang="ca-ES" sz="3200" dirty="0" smtClean="0">
                <a:solidFill>
                  <a:schemeClr val="bg1"/>
                </a:solidFill>
              </a:rPr>
              <a:t> (12)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Fireplace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Verandah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Basement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Balcony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</p:txBody>
      </p:sp>
    </p:spTree>
    <p:extLst>
      <p:ext uri="{BB962C8B-B14F-4D97-AF65-F5344CB8AC3E}">
        <p14:creationId xmlns:p14="http://schemas.microsoft.com/office/powerpoint/2010/main" val="257048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24892" y="1096432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CLOTHES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25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24892" y="1096432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CLOTHES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Wellingtons</a:t>
            </a:r>
            <a:r>
              <a:rPr lang="ca-ES" sz="3200" dirty="0" smtClean="0">
                <a:solidFill>
                  <a:schemeClr val="bg1"/>
                </a:solidFill>
              </a:rPr>
              <a:t> (11)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Nightdress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Underwear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Dungarees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Leggings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</p:txBody>
      </p:sp>
    </p:spTree>
    <p:extLst>
      <p:ext uri="{BB962C8B-B14F-4D97-AF65-F5344CB8AC3E}">
        <p14:creationId xmlns:p14="http://schemas.microsoft.com/office/powerpoint/2010/main" val="255904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24892" y="1096432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FARM ANIMAL</a:t>
            </a:r>
            <a:r>
              <a:rPr lang="ca-ES" sz="6600" dirty="0" smtClean="0">
                <a:solidFill>
                  <a:schemeClr val="bg1"/>
                </a:solidFill>
              </a:rPr>
              <a:t>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14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24892" y="1096432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FARM ANIMAL</a:t>
            </a:r>
            <a:r>
              <a:rPr lang="ca-ES" sz="6600" dirty="0" smtClean="0">
                <a:solidFill>
                  <a:schemeClr val="bg1"/>
                </a:solidFill>
              </a:rPr>
              <a:t>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Duckling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Chicken</a:t>
            </a:r>
            <a:r>
              <a:rPr lang="ca-ES" sz="3200" dirty="0" smtClean="0">
                <a:solidFill>
                  <a:schemeClr val="bg1"/>
                </a:solidFill>
              </a:rPr>
              <a:t> (7)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Rooster</a:t>
            </a:r>
            <a:r>
              <a:rPr lang="ca-ES" sz="3200" dirty="0" smtClean="0">
                <a:solidFill>
                  <a:schemeClr val="bg1"/>
                </a:solidFill>
              </a:rPr>
              <a:t> (7)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Donkey</a:t>
            </a:r>
            <a:r>
              <a:rPr lang="ca-ES" sz="3200" dirty="0" smtClean="0">
                <a:solidFill>
                  <a:schemeClr val="bg1"/>
                </a:solidFill>
              </a:rPr>
              <a:t> (6)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Cattle</a:t>
            </a:r>
            <a:r>
              <a:rPr lang="ca-ES" sz="3200" dirty="0" smtClean="0">
                <a:solidFill>
                  <a:schemeClr val="bg1"/>
                </a:solidFill>
              </a:rPr>
              <a:t> (6)</a:t>
            </a:r>
          </a:p>
        </p:txBody>
      </p:sp>
    </p:spTree>
    <p:extLst>
      <p:ext uri="{BB962C8B-B14F-4D97-AF65-F5344CB8AC3E}">
        <p14:creationId xmlns:p14="http://schemas.microsoft.com/office/powerpoint/2010/main" val="43944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789611" y="1096432"/>
            <a:ext cx="8408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000" dirty="0" smtClean="0">
                <a:solidFill>
                  <a:schemeClr val="bg1"/>
                </a:solidFill>
              </a:rPr>
              <a:t>GEOGRAPHICAL FEATURES</a:t>
            </a:r>
            <a:endParaRPr lang="ca-ES" sz="6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12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789611" y="1096432"/>
            <a:ext cx="8408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000" dirty="0" smtClean="0">
                <a:solidFill>
                  <a:schemeClr val="bg1"/>
                </a:solidFill>
              </a:rPr>
              <a:t>GEOGRAPHICAL FEATURES</a:t>
            </a:r>
            <a:endParaRPr lang="ca-ES" sz="6000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Archipelago</a:t>
            </a:r>
            <a:r>
              <a:rPr lang="ca-ES" sz="3200" dirty="0" smtClean="0">
                <a:solidFill>
                  <a:schemeClr val="bg1"/>
                </a:solidFill>
              </a:rPr>
              <a:t> (11)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Marshland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Peninsula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Waterfall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Mountain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  <a:p>
            <a:pPr algn="ctr"/>
            <a:endParaRPr lang="ca-E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61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289</Words>
  <Application>Microsoft Office PowerPoint</Application>
  <PresentationFormat>Pantalla panoràmica</PresentationFormat>
  <Paragraphs>94</Paragraphs>
  <Slides>24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Tema de l'Office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UB</dc:creator>
  <cp:lastModifiedBy>UB</cp:lastModifiedBy>
  <cp:revision>22</cp:revision>
  <dcterms:created xsi:type="dcterms:W3CDTF">2020-06-06T13:11:59Z</dcterms:created>
  <dcterms:modified xsi:type="dcterms:W3CDTF">2020-08-03T18:03:09Z</dcterms:modified>
</cp:coreProperties>
</file>