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5" r:id="rId14"/>
    <p:sldId id="276" r:id="rId15"/>
    <p:sldId id="269" r:id="rId16"/>
    <p:sldId id="270" r:id="rId17"/>
    <p:sldId id="272" r:id="rId18"/>
    <p:sldId id="271" r:id="rId19"/>
    <p:sldId id="273" r:id="rId20"/>
    <p:sldId id="274" r:id="rId21"/>
    <p:sldId id="279" r:id="rId22"/>
    <p:sldId id="280" r:id="rId2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a-ES" smtClean="0"/>
              <a:t>Feu clic aquí per editar l'estil de subtítols del patró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509B0-F523-4295-B9DF-910FA803F378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A840-1395-45DA-BE6A-057BC0B26AA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5145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509B0-F523-4295-B9DF-910FA803F378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A840-1395-45DA-BE6A-057BC0B26AA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4758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509B0-F523-4295-B9DF-910FA803F378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A840-1395-45DA-BE6A-057BC0B26AA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1690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509B0-F523-4295-B9DF-910FA803F378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A840-1395-45DA-BE6A-057BC0B26AA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812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509B0-F523-4295-B9DF-910FA803F378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A840-1395-45DA-BE6A-057BC0B26AA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7490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509B0-F523-4295-B9DF-910FA803F378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A840-1395-45DA-BE6A-057BC0B26AA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0211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509B0-F523-4295-B9DF-910FA803F378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A840-1395-45DA-BE6A-057BC0B26AA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9857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509B0-F523-4295-B9DF-910FA803F378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A840-1395-45DA-BE6A-057BC0B26AA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7647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509B0-F523-4295-B9DF-910FA803F378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A840-1395-45DA-BE6A-057BC0B26AA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7057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509B0-F523-4295-B9DF-910FA803F378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A840-1395-45DA-BE6A-057BC0B26AA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8803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509B0-F523-4295-B9DF-910FA803F378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A840-1395-45DA-BE6A-057BC0B26AA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2358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509B0-F523-4295-B9DF-910FA803F378}" type="datetimeFigureOut">
              <a:rPr lang="es-ES" smtClean="0"/>
              <a:t>03/08/2020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CA840-1395-45DA-BE6A-057BC0B26AA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6773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tge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4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6600" dirty="0" err="1" smtClean="0"/>
              <a:t>Instructions</a:t>
            </a:r>
            <a:endParaRPr lang="ca-ES" sz="6600" dirty="0" smtClean="0"/>
          </a:p>
          <a:p>
            <a:r>
              <a:rPr lang="ca-ES" sz="4000" dirty="0"/>
              <a:t>	</a:t>
            </a:r>
          </a:p>
          <a:p>
            <a:r>
              <a:rPr lang="ca-ES" sz="4000" dirty="0" smtClean="0"/>
              <a:t>	</a:t>
            </a:r>
            <a:r>
              <a:rPr lang="ca-ES" sz="4000" dirty="0" smtClean="0"/>
              <a:t>- The </a:t>
            </a:r>
            <a:r>
              <a:rPr lang="ca-ES" sz="4000" dirty="0" err="1" smtClean="0"/>
              <a:t>teacher</a:t>
            </a:r>
            <a:r>
              <a:rPr lang="ca-ES" sz="4000" dirty="0" smtClean="0"/>
              <a:t> </a:t>
            </a:r>
            <a:r>
              <a:rPr lang="ca-ES" sz="4000" dirty="0" err="1" smtClean="0"/>
              <a:t>will</a:t>
            </a:r>
            <a:r>
              <a:rPr lang="ca-ES" sz="4000" dirty="0" smtClean="0"/>
              <a:t> show </a:t>
            </a:r>
            <a:r>
              <a:rPr lang="ca-ES" sz="4000" dirty="0" err="1" smtClean="0"/>
              <a:t>you</a:t>
            </a:r>
            <a:r>
              <a:rPr lang="ca-ES" sz="4000" dirty="0" smtClean="0"/>
              <a:t> a </a:t>
            </a:r>
            <a:r>
              <a:rPr lang="ca-ES" sz="4000" dirty="0" err="1" smtClean="0"/>
              <a:t>category</a:t>
            </a:r>
            <a:r>
              <a:rPr lang="ca-ES" sz="4000" dirty="0" smtClean="0"/>
              <a:t>.</a:t>
            </a:r>
          </a:p>
          <a:p>
            <a:r>
              <a:rPr lang="ca-ES" sz="4000" dirty="0" smtClean="0"/>
              <a:t>	- </a:t>
            </a:r>
            <a:r>
              <a:rPr lang="ca-ES" sz="4000" dirty="0" err="1" smtClean="0"/>
              <a:t>Individually</a:t>
            </a:r>
            <a:r>
              <a:rPr lang="ca-ES" sz="4000" dirty="0" smtClean="0"/>
              <a:t>, </a:t>
            </a:r>
            <a:r>
              <a:rPr lang="ca-ES" sz="4000" dirty="0" err="1" smtClean="0"/>
              <a:t>w</a:t>
            </a:r>
            <a:r>
              <a:rPr lang="ca-ES" sz="4000" dirty="0" err="1" smtClean="0"/>
              <a:t>rite</a:t>
            </a:r>
            <a:r>
              <a:rPr lang="ca-ES" sz="4000" dirty="0" smtClean="0"/>
              <a:t> </a:t>
            </a:r>
            <a:r>
              <a:rPr lang="ca-ES" sz="4000" dirty="0" err="1" smtClean="0"/>
              <a:t>the</a:t>
            </a:r>
            <a:r>
              <a:rPr lang="ca-ES" sz="4000" dirty="0" smtClean="0"/>
              <a:t> </a:t>
            </a:r>
            <a:r>
              <a:rPr lang="ca-ES" sz="4000" dirty="0" err="1" smtClean="0"/>
              <a:t>name</a:t>
            </a:r>
            <a:r>
              <a:rPr lang="ca-ES" sz="4000" dirty="0" smtClean="0"/>
              <a:t> of </a:t>
            </a:r>
            <a:r>
              <a:rPr lang="ca-ES" sz="4000" dirty="0" err="1" smtClean="0"/>
              <a:t>one</a:t>
            </a:r>
            <a:r>
              <a:rPr lang="ca-ES" sz="4000" dirty="0" smtClean="0"/>
              <a:t> </a:t>
            </a:r>
            <a:r>
              <a:rPr lang="ca-ES" sz="4000" dirty="0" err="1" smtClean="0"/>
              <a:t>thing</a:t>
            </a:r>
            <a:r>
              <a:rPr lang="ca-ES" sz="4000" dirty="0" smtClean="0"/>
              <a:t> in </a:t>
            </a:r>
            <a:r>
              <a:rPr lang="ca-ES" sz="4000" dirty="0" err="1" smtClean="0"/>
              <a:t>that</a:t>
            </a:r>
            <a:r>
              <a:rPr lang="ca-ES" sz="4000" dirty="0" smtClean="0"/>
              <a:t> 		   </a:t>
            </a:r>
            <a:r>
              <a:rPr lang="ca-ES" sz="4000" dirty="0" err="1" smtClean="0"/>
              <a:t>category</a:t>
            </a:r>
            <a:r>
              <a:rPr lang="ca-ES" sz="4000" dirty="0" smtClean="0"/>
              <a:t> (</a:t>
            </a:r>
            <a:r>
              <a:rPr lang="ca-ES" sz="4000" dirty="0" err="1" smtClean="0"/>
              <a:t>don’t</a:t>
            </a:r>
            <a:r>
              <a:rPr lang="ca-ES" sz="4000" dirty="0" smtClean="0"/>
              <a:t> show </a:t>
            </a:r>
            <a:r>
              <a:rPr lang="ca-ES" sz="4000" dirty="0" err="1" smtClean="0"/>
              <a:t>your</a:t>
            </a:r>
            <a:r>
              <a:rPr lang="ca-ES" sz="4000" dirty="0" smtClean="0"/>
              <a:t> </a:t>
            </a:r>
            <a:r>
              <a:rPr lang="ca-ES" sz="4000" dirty="0" err="1" smtClean="0"/>
              <a:t>partners</a:t>
            </a:r>
            <a:r>
              <a:rPr lang="ca-ES" sz="4000" dirty="0" smtClean="0"/>
              <a:t>)</a:t>
            </a:r>
            <a:r>
              <a:rPr lang="ca-ES" sz="4000" dirty="0" smtClean="0"/>
              <a:t>. </a:t>
            </a:r>
          </a:p>
          <a:p>
            <a:r>
              <a:rPr lang="ca-ES" sz="4000" dirty="0" smtClean="0"/>
              <a:t>	</a:t>
            </a:r>
            <a:r>
              <a:rPr lang="ca-ES" sz="4000" dirty="0" smtClean="0"/>
              <a:t>- </a:t>
            </a:r>
            <a:r>
              <a:rPr lang="ca-ES" sz="4000" dirty="0" err="1" smtClean="0"/>
              <a:t>You</a:t>
            </a:r>
            <a:r>
              <a:rPr lang="ca-ES" sz="4000" dirty="0" smtClean="0"/>
              <a:t> get a </a:t>
            </a:r>
            <a:r>
              <a:rPr lang="ca-ES" sz="4000" dirty="0" err="1" smtClean="0"/>
              <a:t>point</a:t>
            </a:r>
            <a:r>
              <a:rPr lang="ca-ES" sz="4000" dirty="0" smtClean="0"/>
              <a:t> for a </a:t>
            </a:r>
            <a:r>
              <a:rPr lang="ca-ES" sz="4000" dirty="0" err="1" smtClean="0"/>
              <a:t>correct</a:t>
            </a:r>
            <a:r>
              <a:rPr lang="ca-ES" sz="4000" dirty="0" smtClean="0"/>
              <a:t> </a:t>
            </a:r>
            <a:r>
              <a:rPr lang="ca-ES" sz="4000" dirty="0" err="1" smtClean="0"/>
              <a:t>answer</a:t>
            </a:r>
            <a:r>
              <a:rPr lang="ca-ES" sz="4000" dirty="0" smtClean="0"/>
              <a:t>, BUT.......</a:t>
            </a:r>
            <a:endParaRPr lang="ca-ES" sz="4000" dirty="0" smtClean="0"/>
          </a:p>
          <a:p>
            <a:r>
              <a:rPr lang="ca-ES" sz="4000" dirty="0"/>
              <a:t>	</a:t>
            </a:r>
            <a:r>
              <a:rPr lang="ca-ES" sz="4000" dirty="0" smtClean="0"/>
              <a:t>- </a:t>
            </a:r>
            <a:r>
              <a:rPr lang="ca-ES" sz="4000" dirty="0" err="1" smtClean="0"/>
              <a:t>You</a:t>
            </a:r>
            <a:r>
              <a:rPr lang="ca-ES" sz="4000" dirty="0" smtClean="0"/>
              <a:t> </a:t>
            </a:r>
            <a:r>
              <a:rPr lang="ca-ES" sz="4000" dirty="0" err="1" smtClean="0"/>
              <a:t>lose</a:t>
            </a:r>
            <a:r>
              <a:rPr lang="ca-ES" sz="4000" dirty="0" smtClean="0"/>
              <a:t> </a:t>
            </a:r>
            <a:r>
              <a:rPr lang="ca-ES" sz="4000" dirty="0" err="1" smtClean="0"/>
              <a:t>the</a:t>
            </a:r>
            <a:r>
              <a:rPr lang="ca-ES" sz="4000" dirty="0" smtClean="0"/>
              <a:t> </a:t>
            </a:r>
            <a:r>
              <a:rPr lang="ca-ES" sz="4000" dirty="0" err="1" smtClean="0"/>
              <a:t>point</a:t>
            </a:r>
            <a:r>
              <a:rPr lang="ca-ES" sz="4000" dirty="0" smtClean="0"/>
              <a:t> </a:t>
            </a:r>
            <a:r>
              <a:rPr lang="ca-ES" sz="4000" dirty="0" err="1" smtClean="0"/>
              <a:t>if</a:t>
            </a:r>
            <a:r>
              <a:rPr lang="ca-ES" sz="4000" dirty="0" smtClean="0"/>
              <a:t> </a:t>
            </a:r>
            <a:r>
              <a:rPr lang="ca-ES" sz="4000" dirty="0" err="1" smtClean="0"/>
              <a:t>another</a:t>
            </a:r>
            <a:r>
              <a:rPr lang="ca-ES" sz="4000" dirty="0" smtClean="0"/>
              <a:t> </a:t>
            </a:r>
            <a:r>
              <a:rPr lang="ca-ES" sz="4000" dirty="0" err="1" smtClean="0"/>
              <a:t>person</a:t>
            </a:r>
            <a:r>
              <a:rPr lang="ca-ES" sz="4000" dirty="0" smtClean="0"/>
              <a:t> has </a:t>
            </a:r>
            <a:r>
              <a:rPr lang="ca-ES" sz="4000" dirty="0" err="1" smtClean="0"/>
              <a:t>the</a:t>
            </a:r>
            <a:r>
              <a:rPr lang="ca-ES" sz="4000" dirty="0" smtClean="0"/>
              <a:t> </a:t>
            </a:r>
            <a:r>
              <a:rPr lang="ca-ES" sz="4000" dirty="0" err="1" smtClean="0"/>
              <a:t>same</a:t>
            </a:r>
            <a:r>
              <a:rPr lang="ca-ES" sz="4000" dirty="0" smtClean="0"/>
              <a:t> 	    	   </a:t>
            </a:r>
            <a:r>
              <a:rPr lang="ca-ES" sz="4000" dirty="0" err="1" smtClean="0"/>
              <a:t>answer</a:t>
            </a:r>
            <a:r>
              <a:rPr lang="ca-ES" sz="4000" dirty="0" smtClean="0"/>
              <a:t> (so </a:t>
            </a:r>
            <a:r>
              <a:rPr lang="ca-ES" sz="4000" dirty="0" err="1" smtClean="0"/>
              <a:t>try</a:t>
            </a:r>
            <a:r>
              <a:rPr lang="ca-ES" sz="4000" dirty="0" smtClean="0"/>
              <a:t> to </a:t>
            </a:r>
            <a:r>
              <a:rPr lang="ca-ES" sz="4000" dirty="0" err="1" smtClean="0"/>
              <a:t>think</a:t>
            </a:r>
            <a:r>
              <a:rPr lang="ca-ES" sz="4000" dirty="0" smtClean="0"/>
              <a:t> of </a:t>
            </a:r>
            <a:r>
              <a:rPr lang="ca-ES" sz="4000" dirty="0" err="1" smtClean="0"/>
              <a:t>something</a:t>
            </a:r>
            <a:r>
              <a:rPr lang="ca-ES" sz="4000" dirty="0" smtClean="0"/>
              <a:t> </a:t>
            </a:r>
            <a:r>
              <a:rPr lang="ca-ES" sz="4000" dirty="0" err="1" smtClean="0"/>
              <a:t>unusual</a:t>
            </a:r>
            <a:r>
              <a:rPr lang="ca-ES" sz="4000" dirty="0" smtClean="0"/>
              <a:t>!)</a:t>
            </a:r>
            <a:endParaRPr lang="ca-ES" sz="4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606732" y="561704"/>
            <a:ext cx="8778240" cy="149411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721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406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2292532" y="836023"/>
            <a:ext cx="7406639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438994" y="962164"/>
            <a:ext cx="7074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b="1" dirty="0" smtClean="0">
                <a:solidFill>
                  <a:schemeClr val="bg1"/>
                </a:solidFill>
              </a:rPr>
              <a:t>SPORTS WITH A BALL</a:t>
            </a:r>
            <a:endParaRPr lang="ca-ES" sz="54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59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4060"/>
            <a:ext cx="12192000" cy="68539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2292532" y="836023"/>
            <a:ext cx="7406639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438994" y="962164"/>
            <a:ext cx="7074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b="1" dirty="0" smtClean="0">
                <a:solidFill>
                  <a:schemeClr val="bg1"/>
                </a:solidFill>
              </a:rPr>
              <a:t>SPORTS WITH A BALL</a:t>
            </a:r>
            <a:endParaRPr lang="ca-ES" sz="5400" b="1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92532" y="2286703"/>
            <a:ext cx="7406639" cy="4238788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2458588" y="2434933"/>
            <a:ext cx="707452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800" b="1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4000" dirty="0" smtClean="0">
                <a:solidFill>
                  <a:schemeClr val="bg1"/>
                </a:solidFill>
              </a:rPr>
              <a:t>Tennis</a:t>
            </a:r>
          </a:p>
          <a:p>
            <a:pPr algn="ctr"/>
            <a:r>
              <a:rPr lang="ca-ES" sz="4000" dirty="0" err="1" smtClean="0">
                <a:solidFill>
                  <a:schemeClr val="bg1"/>
                </a:solidFill>
              </a:rPr>
              <a:t>Football</a:t>
            </a:r>
            <a:endParaRPr lang="ca-ES" sz="4000" dirty="0" smtClean="0">
              <a:solidFill>
                <a:schemeClr val="bg1"/>
              </a:solidFill>
            </a:endParaRPr>
          </a:p>
          <a:p>
            <a:pPr algn="ctr"/>
            <a:r>
              <a:rPr lang="ca-ES" sz="4000" dirty="0" err="1" smtClean="0">
                <a:solidFill>
                  <a:schemeClr val="bg1"/>
                </a:solidFill>
              </a:rPr>
              <a:t>Hockey</a:t>
            </a:r>
            <a:endParaRPr lang="ca-ES" sz="4000" dirty="0" smtClean="0">
              <a:solidFill>
                <a:schemeClr val="bg1"/>
              </a:solidFill>
            </a:endParaRPr>
          </a:p>
          <a:p>
            <a:pPr algn="ctr"/>
            <a:r>
              <a:rPr lang="ca-ES" sz="4000" dirty="0" err="1" smtClean="0">
                <a:solidFill>
                  <a:schemeClr val="bg1"/>
                </a:solidFill>
              </a:rPr>
              <a:t>Handball</a:t>
            </a:r>
            <a:endParaRPr lang="ca-ES" sz="4000" dirty="0" smtClean="0">
              <a:solidFill>
                <a:schemeClr val="bg1"/>
              </a:solidFill>
            </a:endParaRPr>
          </a:p>
          <a:p>
            <a:pPr algn="ctr"/>
            <a:r>
              <a:rPr lang="ca-ES" sz="4000" dirty="0" err="1" smtClean="0">
                <a:solidFill>
                  <a:schemeClr val="bg1"/>
                </a:solidFill>
              </a:rPr>
              <a:t>Table</a:t>
            </a:r>
            <a:r>
              <a:rPr lang="ca-ES" sz="4000" dirty="0" smtClean="0">
                <a:solidFill>
                  <a:schemeClr val="bg1"/>
                </a:solidFill>
              </a:rPr>
              <a:t> tennis</a:t>
            </a:r>
            <a:endParaRPr lang="ca-ES" sz="4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49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406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2292532" y="836023"/>
            <a:ext cx="7406639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438994" y="962164"/>
            <a:ext cx="7074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400" b="1" dirty="0" smtClean="0">
                <a:solidFill>
                  <a:schemeClr val="bg1"/>
                </a:solidFill>
              </a:rPr>
              <a:t>SPORTS WITH THE VERB ‘DO’</a:t>
            </a:r>
            <a:endParaRPr lang="ca-ES" sz="44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954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92532" y="836023"/>
            <a:ext cx="7406639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438994" y="962164"/>
            <a:ext cx="7074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400" b="1" dirty="0" smtClean="0">
                <a:solidFill>
                  <a:schemeClr val="bg1"/>
                </a:solidFill>
              </a:rPr>
              <a:t>SPORTS WITH THE VERB ‘DO’</a:t>
            </a:r>
            <a:endParaRPr lang="ca-ES" sz="4400" b="1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92532" y="2286703"/>
            <a:ext cx="7406639" cy="4238788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2558737" y="2416892"/>
            <a:ext cx="707452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600" b="1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Athletics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smtClean="0">
                <a:solidFill>
                  <a:schemeClr val="bg1"/>
                </a:solidFill>
              </a:rPr>
              <a:t>Judo</a:t>
            </a: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Gymnastics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Kung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Fu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Yoga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smtClean="0">
                <a:solidFill>
                  <a:schemeClr val="bg1"/>
                </a:solidFill>
              </a:rPr>
              <a:t>Karate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endParaRPr lang="ca-ES" sz="3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530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92532" y="836023"/>
            <a:ext cx="7406639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438994" y="962164"/>
            <a:ext cx="7074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b="1" dirty="0" smtClean="0">
                <a:solidFill>
                  <a:schemeClr val="bg1"/>
                </a:solidFill>
              </a:rPr>
              <a:t>PLACES TO DO SPORTS</a:t>
            </a:r>
            <a:endParaRPr lang="ca-ES" sz="54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736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92532" y="836023"/>
            <a:ext cx="7406639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438994" y="962164"/>
            <a:ext cx="7074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b="1" dirty="0" smtClean="0">
                <a:solidFill>
                  <a:schemeClr val="bg1"/>
                </a:solidFill>
              </a:rPr>
              <a:t>PLACES TO DO SPORTS</a:t>
            </a:r>
            <a:endParaRPr lang="ca-ES" sz="5400" b="1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92532" y="2286703"/>
            <a:ext cx="7406639" cy="4238788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2558737" y="2416892"/>
            <a:ext cx="707452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600" dirty="0">
                <a:solidFill>
                  <a:schemeClr val="bg1"/>
                </a:solidFill>
              </a:rPr>
              <a:t>P</a:t>
            </a:r>
            <a:r>
              <a:rPr lang="ca-ES" sz="3600" dirty="0" smtClean="0">
                <a:solidFill>
                  <a:schemeClr val="bg1"/>
                </a:solidFill>
              </a:rPr>
              <a:t>itch</a:t>
            </a: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Track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Stadium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Court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Gym</a:t>
            </a:r>
            <a:endParaRPr lang="ca-ES" sz="3600" dirty="0">
              <a:solidFill>
                <a:schemeClr val="bg1"/>
              </a:solidFill>
            </a:endParaRPr>
          </a:p>
          <a:p>
            <a:pPr algn="ctr"/>
            <a:r>
              <a:rPr lang="ca-ES" sz="3600" dirty="0" smtClean="0">
                <a:solidFill>
                  <a:schemeClr val="bg1"/>
                </a:solidFill>
              </a:rPr>
              <a:t>Pool</a:t>
            </a:r>
            <a:endParaRPr lang="ca-ES" sz="3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08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92532" y="836023"/>
            <a:ext cx="7406639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438994" y="962164"/>
            <a:ext cx="7074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b="1" dirty="0" smtClean="0">
                <a:solidFill>
                  <a:schemeClr val="bg1"/>
                </a:solidFill>
              </a:rPr>
              <a:t>WINTER SPORTS</a:t>
            </a:r>
            <a:endParaRPr lang="ca-ES" sz="54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190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92532" y="836023"/>
            <a:ext cx="7406639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438994" y="962164"/>
            <a:ext cx="7074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b="1" dirty="0" smtClean="0">
                <a:solidFill>
                  <a:schemeClr val="bg1"/>
                </a:solidFill>
              </a:rPr>
              <a:t>WINTER SPORTS</a:t>
            </a:r>
            <a:endParaRPr lang="ca-ES" sz="5400" b="1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92532" y="2286703"/>
            <a:ext cx="7406639" cy="4238788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2558737" y="2416892"/>
            <a:ext cx="707452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Skiing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Ice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Hockey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smtClean="0">
                <a:solidFill>
                  <a:schemeClr val="bg1"/>
                </a:solidFill>
              </a:rPr>
              <a:t>(</a:t>
            </a:r>
            <a:r>
              <a:rPr lang="ca-ES" sz="3600" dirty="0" err="1" smtClean="0">
                <a:solidFill>
                  <a:schemeClr val="bg1"/>
                </a:solidFill>
              </a:rPr>
              <a:t>Speed</a:t>
            </a:r>
            <a:r>
              <a:rPr lang="ca-ES" sz="3600" dirty="0" smtClean="0">
                <a:solidFill>
                  <a:schemeClr val="bg1"/>
                </a:solidFill>
              </a:rPr>
              <a:t>) </a:t>
            </a:r>
            <a:r>
              <a:rPr lang="ca-ES" sz="3600" dirty="0" err="1" smtClean="0">
                <a:solidFill>
                  <a:schemeClr val="bg1"/>
                </a:solidFill>
              </a:rPr>
              <a:t>Skating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smtClean="0">
                <a:solidFill>
                  <a:schemeClr val="bg1"/>
                </a:solidFill>
              </a:rPr>
              <a:t>(</a:t>
            </a:r>
            <a:r>
              <a:rPr lang="ca-ES" sz="3600" dirty="0" err="1" smtClean="0">
                <a:solidFill>
                  <a:schemeClr val="bg1"/>
                </a:solidFill>
              </a:rPr>
              <a:t>Figure</a:t>
            </a:r>
            <a:r>
              <a:rPr lang="ca-ES" sz="3600" dirty="0" smtClean="0">
                <a:solidFill>
                  <a:schemeClr val="bg1"/>
                </a:solidFill>
              </a:rPr>
              <a:t>) </a:t>
            </a:r>
            <a:r>
              <a:rPr lang="ca-ES" sz="3600" dirty="0" err="1" smtClean="0">
                <a:solidFill>
                  <a:schemeClr val="bg1"/>
                </a:solidFill>
              </a:rPr>
              <a:t>Skating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Snowboarding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smtClean="0">
                <a:solidFill>
                  <a:schemeClr val="bg1"/>
                </a:solidFill>
              </a:rPr>
              <a:t>Bobsleigh</a:t>
            </a:r>
            <a:endParaRPr lang="ca-ES" sz="3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866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92532" y="836023"/>
            <a:ext cx="7406639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438994" y="962164"/>
            <a:ext cx="7074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b="1" dirty="0" smtClean="0">
                <a:solidFill>
                  <a:schemeClr val="bg1"/>
                </a:solidFill>
              </a:rPr>
              <a:t>WATER SPORTS</a:t>
            </a:r>
            <a:endParaRPr lang="ca-ES" sz="54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832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92532" y="836023"/>
            <a:ext cx="7406639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438994" y="962164"/>
            <a:ext cx="7074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b="1" dirty="0" smtClean="0">
                <a:solidFill>
                  <a:schemeClr val="bg1"/>
                </a:solidFill>
              </a:rPr>
              <a:t>WATER SPORTS</a:t>
            </a:r>
            <a:endParaRPr lang="ca-ES" sz="5400" b="1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92532" y="2286703"/>
            <a:ext cx="7406639" cy="4238788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2558737" y="2416892"/>
            <a:ext cx="707452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Swimming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Sailing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Water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>
                <a:solidFill>
                  <a:schemeClr val="bg1"/>
                </a:solidFill>
              </a:rPr>
              <a:t>S</a:t>
            </a:r>
            <a:r>
              <a:rPr lang="ca-ES" sz="3600" dirty="0" err="1" smtClean="0">
                <a:solidFill>
                  <a:schemeClr val="bg1"/>
                </a:solidFill>
              </a:rPr>
              <a:t>kiing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smtClean="0">
                <a:solidFill>
                  <a:schemeClr val="bg1"/>
                </a:solidFill>
              </a:rPr>
              <a:t>Rafting</a:t>
            </a: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Surfing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Water</a:t>
            </a:r>
            <a:r>
              <a:rPr lang="ca-ES" sz="3600" dirty="0" smtClean="0">
                <a:solidFill>
                  <a:schemeClr val="bg1"/>
                </a:solidFill>
              </a:rPr>
              <a:t> Polo</a:t>
            </a:r>
            <a:endParaRPr lang="ca-ES" sz="3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924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92532" y="836023"/>
            <a:ext cx="7406639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438994" y="962164"/>
            <a:ext cx="7074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800" b="1" dirty="0" smtClean="0">
                <a:solidFill>
                  <a:schemeClr val="bg1"/>
                </a:solidFill>
              </a:rPr>
              <a:t>(SUMMER) OLYMPIC CITIES</a:t>
            </a:r>
            <a:endParaRPr lang="ca-ES" sz="48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740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92532" y="836023"/>
            <a:ext cx="7406639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438994" y="962164"/>
            <a:ext cx="7074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800" b="1" dirty="0" smtClean="0">
                <a:solidFill>
                  <a:schemeClr val="bg1"/>
                </a:solidFill>
              </a:rPr>
              <a:t>(SUMMER) OLYMPIC CITIES</a:t>
            </a:r>
            <a:endParaRPr lang="ca-ES" sz="4800" b="1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92532" y="2286703"/>
            <a:ext cx="7406639" cy="4238788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2558737" y="2416892"/>
            <a:ext cx="707452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600" dirty="0" smtClean="0">
                <a:solidFill>
                  <a:schemeClr val="bg1"/>
                </a:solidFill>
              </a:rPr>
              <a:t>Rio de Janeiro (2016)</a:t>
            </a: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London</a:t>
            </a:r>
            <a:r>
              <a:rPr lang="ca-ES" sz="3600" dirty="0" smtClean="0">
                <a:solidFill>
                  <a:schemeClr val="bg1"/>
                </a:solidFill>
              </a:rPr>
              <a:t> (2012)</a:t>
            </a:r>
          </a:p>
          <a:p>
            <a:pPr algn="ctr"/>
            <a:r>
              <a:rPr lang="ca-ES" sz="3600" dirty="0" smtClean="0">
                <a:solidFill>
                  <a:schemeClr val="bg1"/>
                </a:solidFill>
              </a:rPr>
              <a:t>Beijing (2008)</a:t>
            </a: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Athens</a:t>
            </a:r>
            <a:r>
              <a:rPr lang="ca-ES" sz="3600" dirty="0" smtClean="0">
                <a:solidFill>
                  <a:schemeClr val="bg1"/>
                </a:solidFill>
              </a:rPr>
              <a:t> (2004)</a:t>
            </a:r>
          </a:p>
          <a:p>
            <a:pPr algn="ctr"/>
            <a:r>
              <a:rPr lang="ca-ES" sz="3600" dirty="0" smtClean="0">
                <a:solidFill>
                  <a:schemeClr val="bg1"/>
                </a:solidFill>
              </a:rPr>
              <a:t>Sydney (2000)</a:t>
            </a:r>
          </a:p>
          <a:p>
            <a:pPr algn="ctr"/>
            <a:r>
              <a:rPr lang="ca-ES" sz="3600" dirty="0" smtClean="0">
                <a:solidFill>
                  <a:schemeClr val="bg1"/>
                </a:solidFill>
              </a:rPr>
              <a:t>Atlanta (1996)</a:t>
            </a:r>
          </a:p>
        </p:txBody>
      </p:sp>
    </p:spTree>
    <p:extLst>
      <p:ext uri="{BB962C8B-B14F-4D97-AF65-F5344CB8AC3E}">
        <p14:creationId xmlns:p14="http://schemas.microsoft.com/office/powerpoint/2010/main" val="3091118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92532" y="836023"/>
            <a:ext cx="7406639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438994" y="962164"/>
            <a:ext cx="7074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b="1" dirty="0" smtClean="0">
                <a:solidFill>
                  <a:schemeClr val="bg1"/>
                </a:solidFill>
              </a:rPr>
              <a:t>PEOPLE IN FOOTBALL</a:t>
            </a:r>
            <a:endParaRPr lang="ca-ES" sz="54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000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92532" y="836023"/>
            <a:ext cx="7406639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438994" y="962164"/>
            <a:ext cx="7074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b="1" dirty="0" smtClean="0">
                <a:solidFill>
                  <a:schemeClr val="bg1"/>
                </a:solidFill>
              </a:rPr>
              <a:t>PEOPLE IN FOOTBALL</a:t>
            </a:r>
            <a:endParaRPr lang="ca-ES" sz="5400" b="1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92532" y="2286703"/>
            <a:ext cx="7406639" cy="4238788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2558737" y="2416892"/>
            <a:ext cx="707452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600" dirty="0" smtClean="0">
                <a:solidFill>
                  <a:schemeClr val="bg1"/>
                </a:solidFill>
              </a:rPr>
              <a:t>Player</a:t>
            </a:r>
          </a:p>
          <a:p>
            <a:pPr algn="ctr"/>
            <a:r>
              <a:rPr lang="ca-ES" sz="3600" dirty="0" smtClean="0">
                <a:solidFill>
                  <a:schemeClr val="bg1"/>
                </a:solidFill>
              </a:rPr>
              <a:t>Manager</a:t>
            </a: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Referee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Linesman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Supporter</a:t>
            </a:r>
            <a:r>
              <a:rPr lang="ca-ES" sz="3600" dirty="0" smtClean="0">
                <a:solidFill>
                  <a:schemeClr val="bg1"/>
                </a:solidFill>
              </a:rPr>
              <a:t> / Fan</a:t>
            </a: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Commentator</a:t>
            </a:r>
            <a:endParaRPr lang="ca-ES" sz="3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458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92532" y="836023"/>
            <a:ext cx="7406639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438994" y="962164"/>
            <a:ext cx="7074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b="1" dirty="0" smtClean="0">
                <a:solidFill>
                  <a:schemeClr val="bg1"/>
                </a:solidFill>
              </a:rPr>
              <a:t>SPORTS EQUIPMENT</a:t>
            </a:r>
            <a:endParaRPr lang="ca-ES" sz="54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064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92532" y="836023"/>
            <a:ext cx="7406639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438994" y="962164"/>
            <a:ext cx="7074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b="1" dirty="0" smtClean="0">
                <a:solidFill>
                  <a:schemeClr val="bg1"/>
                </a:solidFill>
              </a:rPr>
              <a:t>SPORTS EQUIPMENT</a:t>
            </a:r>
            <a:endParaRPr lang="ca-ES" sz="5400" b="1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92532" y="2286703"/>
            <a:ext cx="7406639" cy="4238788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2558737" y="2416892"/>
            <a:ext cx="707452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600" dirty="0" smtClean="0">
                <a:solidFill>
                  <a:schemeClr val="bg1"/>
                </a:solidFill>
              </a:rPr>
              <a:t>Ball</a:t>
            </a: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Goal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smtClean="0">
                <a:solidFill>
                  <a:schemeClr val="bg1"/>
                </a:solidFill>
              </a:rPr>
              <a:t>Net</a:t>
            </a: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Racket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Shuttlecock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Stick</a:t>
            </a:r>
            <a:endParaRPr lang="ca-ES" sz="3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842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92532" y="836023"/>
            <a:ext cx="7406639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438994" y="962164"/>
            <a:ext cx="7074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b="1" dirty="0" smtClean="0">
                <a:solidFill>
                  <a:schemeClr val="bg1"/>
                </a:solidFill>
              </a:rPr>
              <a:t>TEAM SPORTS</a:t>
            </a:r>
            <a:endParaRPr lang="ca-ES" sz="54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9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92532" y="836023"/>
            <a:ext cx="7406639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438994" y="962164"/>
            <a:ext cx="7074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b="1" dirty="0" smtClean="0">
                <a:solidFill>
                  <a:schemeClr val="bg1"/>
                </a:solidFill>
              </a:rPr>
              <a:t>TEAM SPORTS</a:t>
            </a:r>
            <a:endParaRPr lang="ca-ES" sz="5400" b="1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92532" y="2286703"/>
            <a:ext cx="7406639" cy="4238788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2558737" y="2416892"/>
            <a:ext cx="707452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Rugby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smtClean="0">
                <a:solidFill>
                  <a:schemeClr val="bg1"/>
                </a:solidFill>
              </a:rPr>
              <a:t>(American) </a:t>
            </a:r>
            <a:r>
              <a:rPr lang="ca-ES" sz="3600" dirty="0" err="1" smtClean="0">
                <a:solidFill>
                  <a:schemeClr val="bg1"/>
                </a:solidFill>
              </a:rPr>
              <a:t>Football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Baseball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Cricket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smtClean="0">
                <a:solidFill>
                  <a:schemeClr val="bg1"/>
                </a:solidFill>
              </a:rPr>
              <a:t>(</a:t>
            </a:r>
            <a:r>
              <a:rPr lang="ca-ES" sz="3600" dirty="0" err="1" smtClean="0">
                <a:solidFill>
                  <a:schemeClr val="bg1"/>
                </a:solidFill>
              </a:rPr>
              <a:t>Field</a:t>
            </a:r>
            <a:r>
              <a:rPr lang="ca-ES" sz="3600" dirty="0" smtClean="0">
                <a:solidFill>
                  <a:schemeClr val="bg1"/>
                </a:solidFill>
              </a:rPr>
              <a:t>) </a:t>
            </a:r>
            <a:r>
              <a:rPr lang="ca-ES" sz="3600" dirty="0" err="1" smtClean="0">
                <a:solidFill>
                  <a:schemeClr val="bg1"/>
                </a:solidFill>
              </a:rPr>
              <a:t>Hockey</a:t>
            </a:r>
            <a:endParaRPr lang="ca-ES" sz="3600" dirty="0">
              <a:solidFill>
                <a:schemeClr val="bg1"/>
              </a:solidFill>
            </a:endParaRP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Basketball</a:t>
            </a:r>
            <a:endParaRPr lang="ca-ES" sz="3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516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92532" y="836023"/>
            <a:ext cx="7406639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438994" y="962164"/>
            <a:ext cx="7074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400" b="1" dirty="0" smtClean="0">
                <a:solidFill>
                  <a:schemeClr val="bg1"/>
                </a:solidFill>
              </a:rPr>
              <a:t>THINGS TO DO WITH A BALL</a:t>
            </a:r>
            <a:endParaRPr lang="ca-ES" sz="44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873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92532" y="836023"/>
            <a:ext cx="7406639" cy="121979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438994" y="962164"/>
            <a:ext cx="7074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400" b="1" dirty="0" smtClean="0">
                <a:solidFill>
                  <a:schemeClr val="bg1"/>
                </a:solidFill>
              </a:rPr>
              <a:t>THINGS TO DO WITH A BALL</a:t>
            </a:r>
            <a:endParaRPr lang="ca-ES" sz="4400" b="1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92532" y="2286703"/>
            <a:ext cx="7406639" cy="4238788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2558737" y="2416892"/>
            <a:ext cx="707452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Throw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smtClean="0">
                <a:solidFill>
                  <a:schemeClr val="bg1"/>
                </a:solidFill>
              </a:rPr>
              <a:t>Catch</a:t>
            </a:r>
          </a:p>
          <a:p>
            <a:pPr algn="ctr"/>
            <a:r>
              <a:rPr lang="ca-ES" sz="3600" dirty="0" smtClean="0">
                <a:solidFill>
                  <a:schemeClr val="bg1"/>
                </a:solidFill>
              </a:rPr>
              <a:t>Pitch</a:t>
            </a: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Hit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Serve</a:t>
            </a:r>
            <a:endParaRPr lang="ca-ES" sz="3600" dirty="0" smtClean="0">
              <a:solidFill>
                <a:schemeClr val="bg1"/>
              </a:solidFill>
            </a:endParaRPr>
          </a:p>
          <a:p>
            <a:pPr algn="ctr"/>
            <a:r>
              <a:rPr lang="ca-ES" sz="3600" dirty="0" err="1" smtClean="0">
                <a:solidFill>
                  <a:schemeClr val="bg1"/>
                </a:solidFill>
              </a:rPr>
              <a:t>Kick</a:t>
            </a:r>
            <a:endParaRPr lang="ca-ES" sz="3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7021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l'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193</Words>
  <Application>Microsoft Office PowerPoint</Application>
  <PresentationFormat>Pantalla panoràmica</PresentationFormat>
  <Paragraphs>95</Paragraphs>
  <Slides>22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3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Tema de l'Office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Company>Universitat de Barcelona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>UB</dc:creator>
  <cp:lastModifiedBy>UB</cp:lastModifiedBy>
  <cp:revision>5</cp:revision>
  <dcterms:created xsi:type="dcterms:W3CDTF">2020-08-03T11:59:22Z</dcterms:created>
  <dcterms:modified xsi:type="dcterms:W3CDTF">2020-08-03T12:39:25Z</dcterms:modified>
</cp:coreProperties>
</file>