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8" r:id="rId4"/>
    <p:sldId id="314" r:id="rId5"/>
    <p:sldId id="302" r:id="rId6"/>
    <p:sldId id="315" r:id="rId7"/>
    <p:sldId id="316" r:id="rId8"/>
    <p:sldId id="317" r:id="rId9"/>
    <p:sldId id="318" r:id="rId10"/>
    <p:sldId id="331" r:id="rId11"/>
    <p:sldId id="319" r:id="rId12"/>
    <p:sldId id="320" r:id="rId13"/>
    <p:sldId id="332" r:id="rId14"/>
    <p:sldId id="333" r:id="rId15"/>
    <p:sldId id="321" r:id="rId16"/>
    <p:sldId id="322" r:id="rId17"/>
    <p:sldId id="334" r:id="rId18"/>
    <p:sldId id="335" r:id="rId19"/>
    <p:sldId id="323" r:id="rId20"/>
    <p:sldId id="324" r:id="rId21"/>
    <p:sldId id="325" r:id="rId22"/>
    <p:sldId id="326" r:id="rId23"/>
    <p:sldId id="336" r:id="rId24"/>
    <p:sldId id="337" r:id="rId25"/>
    <p:sldId id="327" r:id="rId26"/>
    <p:sldId id="328" r:id="rId27"/>
    <p:sldId id="329" r:id="rId28"/>
    <p:sldId id="330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14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0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45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30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05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88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89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40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29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93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23C2-3B18-4AB3-880D-FB9F8D46E8D4}" type="datetimeFigureOut">
              <a:rPr lang="es-ES" smtClean="0"/>
              <a:t>24/08/2020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A482A-1991-4971-9AF5-ACF21616883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7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tge 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6600" dirty="0" smtClean="0"/>
          </a:p>
          <a:p>
            <a:pPr algn="ctr"/>
            <a:r>
              <a:rPr lang="ca-ES" sz="6600" dirty="0" err="1" smtClean="0"/>
              <a:t>Instructions</a:t>
            </a:r>
            <a:endParaRPr lang="ca-ES" sz="6600" dirty="0" smtClean="0"/>
          </a:p>
          <a:p>
            <a:pPr algn="ctr"/>
            <a:endParaRPr lang="ca-ES" sz="6600" dirty="0" smtClean="0"/>
          </a:p>
          <a:p>
            <a:r>
              <a:rPr lang="ca-ES" sz="4000" dirty="0"/>
              <a:t>	</a:t>
            </a:r>
            <a:r>
              <a:rPr lang="ca-ES" sz="4000" dirty="0" smtClean="0"/>
              <a:t>	- </a:t>
            </a:r>
            <a:r>
              <a:rPr lang="ca-ES" sz="4000" dirty="0" err="1" smtClean="0"/>
              <a:t>This</a:t>
            </a:r>
            <a:r>
              <a:rPr lang="ca-ES" sz="4000" dirty="0" smtClean="0"/>
              <a:t> round is in </a:t>
            </a:r>
            <a:r>
              <a:rPr lang="ca-ES" sz="4000" dirty="0" err="1" smtClean="0"/>
              <a:t>code</a:t>
            </a:r>
            <a:r>
              <a:rPr lang="ca-ES" sz="4000" dirty="0" smtClean="0"/>
              <a:t>. 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- </a:t>
            </a:r>
            <a:r>
              <a:rPr lang="ca-ES" sz="4000" dirty="0" err="1" smtClean="0"/>
              <a:t>Each</a:t>
            </a:r>
            <a:r>
              <a:rPr lang="ca-ES" sz="4000" dirty="0" smtClean="0"/>
              <a:t> </a:t>
            </a:r>
            <a:r>
              <a:rPr lang="ca-ES" sz="4000" dirty="0" err="1" smtClean="0"/>
              <a:t>letter</a:t>
            </a:r>
            <a:r>
              <a:rPr lang="ca-ES" sz="4000" dirty="0" smtClean="0"/>
              <a:t> is </a:t>
            </a:r>
            <a:r>
              <a:rPr lang="ca-ES" sz="4000" dirty="0" err="1" smtClean="0"/>
              <a:t>represented</a:t>
            </a:r>
            <a:r>
              <a:rPr lang="ca-ES" sz="4000" dirty="0" smtClean="0"/>
              <a:t> </a:t>
            </a:r>
            <a:r>
              <a:rPr lang="ca-ES" sz="4000" dirty="0" err="1" smtClean="0"/>
              <a:t>by</a:t>
            </a:r>
            <a:r>
              <a:rPr lang="ca-ES" sz="4000" dirty="0" smtClean="0"/>
              <a:t> a </a:t>
            </a:r>
            <a:r>
              <a:rPr lang="ca-ES" sz="4000" dirty="0" err="1" smtClean="0"/>
              <a:t>number</a:t>
            </a:r>
            <a:r>
              <a:rPr lang="ca-ES" sz="4000" dirty="0" smtClean="0"/>
              <a:t>, 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  </a:t>
            </a:r>
            <a:r>
              <a:rPr lang="ca-ES" sz="4000" dirty="0" err="1" smtClean="0"/>
              <a:t>but</a:t>
            </a:r>
            <a:r>
              <a:rPr lang="ca-ES" sz="4000" dirty="0" smtClean="0"/>
              <a:t> </a:t>
            </a:r>
            <a:r>
              <a:rPr lang="ca-ES" sz="4000" dirty="0" err="1" smtClean="0"/>
              <a:t>it</a:t>
            </a:r>
            <a:r>
              <a:rPr lang="ca-ES" sz="4000" dirty="0" smtClean="0"/>
              <a:t> is </a:t>
            </a:r>
            <a:r>
              <a:rPr lang="ca-ES" sz="4000" dirty="0" err="1" smtClean="0"/>
              <a:t>very</a:t>
            </a:r>
            <a:r>
              <a:rPr lang="ca-ES" sz="4000" dirty="0" smtClean="0"/>
              <a:t> </a:t>
            </a:r>
            <a:r>
              <a:rPr lang="ca-ES" sz="4000" dirty="0" err="1" smtClean="0"/>
              <a:t>easy</a:t>
            </a:r>
            <a:r>
              <a:rPr lang="ca-ES" sz="4000" dirty="0" smtClean="0"/>
              <a:t>: A = 1; B = 2; C = 3; etc. </a:t>
            </a:r>
          </a:p>
          <a:p>
            <a:r>
              <a:rPr lang="ca-ES" sz="4000" dirty="0"/>
              <a:t>	</a:t>
            </a:r>
            <a:r>
              <a:rPr lang="ca-ES" sz="4000" dirty="0" smtClean="0"/>
              <a:t>	- </a:t>
            </a:r>
            <a:r>
              <a:rPr lang="ca-ES" sz="4000" dirty="0" err="1" smtClean="0"/>
              <a:t>You</a:t>
            </a:r>
            <a:r>
              <a:rPr lang="ca-ES" sz="4000" dirty="0" smtClean="0"/>
              <a:t> </a:t>
            </a:r>
            <a:r>
              <a:rPr lang="ca-ES" sz="4000" dirty="0" err="1" smtClean="0"/>
              <a:t>are</a:t>
            </a:r>
            <a:r>
              <a:rPr lang="ca-ES" sz="4000" dirty="0" smtClean="0"/>
              <a:t> </a:t>
            </a:r>
            <a:r>
              <a:rPr lang="ca-ES" sz="4000" dirty="0" err="1" smtClean="0"/>
              <a:t>told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category</a:t>
            </a:r>
            <a:r>
              <a:rPr lang="ca-ES" sz="4000" dirty="0" smtClean="0"/>
              <a:t> to </a:t>
            </a:r>
            <a:r>
              <a:rPr lang="ca-ES" sz="4000" dirty="0" err="1" smtClean="0"/>
              <a:t>help</a:t>
            </a:r>
            <a:r>
              <a:rPr lang="ca-ES" sz="4000" dirty="0" smtClean="0"/>
              <a:t> </a:t>
            </a:r>
            <a:r>
              <a:rPr lang="ca-ES" sz="4000" dirty="0" err="1" smtClean="0"/>
              <a:t>you</a:t>
            </a:r>
            <a:r>
              <a:rPr lang="ca-ES" sz="4000" dirty="0" smtClean="0"/>
              <a:t>.</a:t>
            </a:r>
          </a:p>
          <a:p>
            <a:r>
              <a:rPr lang="ca-ES" sz="4000" dirty="0" smtClean="0"/>
              <a:t>		- </a:t>
            </a:r>
            <a:r>
              <a:rPr lang="ca-ES" sz="4000" dirty="0"/>
              <a:t>T</a:t>
            </a:r>
            <a:r>
              <a:rPr lang="ca-ES" sz="4000" dirty="0" smtClean="0"/>
              <a:t>he </a:t>
            </a:r>
            <a:r>
              <a:rPr lang="ca-ES" sz="4000" dirty="0" err="1" smtClean="0"/>
              <a:t>first</a:t>
            </a:r>
            <a:r>
              <a:rPr lang="ca-ES" sz="4000" dirty="0" smtClean="0"/>
              <a:t> </a:t>
            </a:r>
            <a:r>
              <a:rPr lang="ca-ES" sz="4000" dirty="0" err="1" smtClean="0"/>
              <a:t>student</a:t>
            </a:r>
            <a:r>
              <a:rPr lang="ca-ES" sz="4000" dirty="0" smtClean="0"/>
              <a:t> to crack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code</a:t>
            </a:r>
            <a:r>
              <a:rPr lang="ca-ES" sz="4000" dirty="0" smtClean="0"/>
              <a:t> </a:t>
            </a:r>
            <a:r>
              <a:rPr lang="ca-ES" sz="4000" dirty="0" err="1" smtClean="0"/>
              <a:t>and</a:t>
            </a:r>
            <a:r>
              <a:rPr lang="ca-ES" sz="4000" dirty="0" smtClean="0"/>
              <a:t> 				   </a:t>
            </a:r>
            <a:r>
              <a:rPr lang="ca-ES" sz="4000" dirty="0" err="1" smtClean="0"/>
              <a:t>identify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word</a:t>
            </a:r>
            <a:r>
              <a:rPr lang="ca-ES" sz="4000" dirty="0" smtClean="0"/>
              <a:t> </a:t>
            </a:r>
            <a:r>
              <a:rPr lang="ca-ES" sz="4000" dirty="0" err="1" smtClean="0"/>
              <a:t>wins</a:t>
            </a:r>
            <a:r>
              <a:rPr lang="ca-ES" sz="4000" dirty="0" smtClean="0"/>
              <a:t> </a:t>
            </a:r>
            <a:r>
              <a:rPr lang="ca-ES" sz="4000" dirty="0" err="1" smtClean="0"/>
              <a:t>the</a:t>
            </a:r>
            <a:r>
              <a:rPr lang="ca-ES" sz="4000" dirty="0" smtClean="0"/>
              <a:t> </a:t>
            </a:r>
            <a:r>
              <a:rPr lang="ca-ES" sz="4000" dirty="0" err="1" smtClean="0"/>
              <a:t>point</a:t>
            </a:r>
            <a:r>
              <a:rPr lang="ca-ES" sz="4000" dirty="0" smtClean="0"/>
              <a:t>. 			   </a:t>
            </a:r>
            <a:endParaRPr lang="ca-ES" sz="4000" dirty="0"/>
          </a:p>
          <a:p>
            <a:r>
              <a:rPr lang="ca-ES" sz="4000" dirty="0" smtClean="0"/>
              <a:t>		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6732" y="561704"/>
            <a:ext cx="8778240" cy="1494110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4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SEAFOOD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205034"/>
            <a:ext cx="8778240" cy="1592519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13, 21, 19, 19, 5, 12, 19</a:t>
            </a:r>
          </a:p>
        </p:txBody>
      </p:sp>
    </p:spTree>
    <p:extLst>
      <p:ext uri="{BB962C8B-B14F-4D97-AF65-F5344CB8AC3E}">
        <p14:creationId xmlns:p14="http://schemas.microsoft.com/office/powerpoint/2010/main" val="67290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SEAFOOD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205034"/>
            <a:ext cx="8778240" cy="1592519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QuadreDeText 7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MUSSELS</a:t>
            </a:r>
          </a:p>
        </p:txBody>
      </p:sp>
    </p:spTree>
    <p:extLst>
      <p:ext uri="{BB962C8B-B14F-4D97-AF65-F5344CB8AC3E}">
        <p14:creationId xmlns:p14="http://schemas.microsoft.com/office/powerpoint/2010/main" val="422280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VEGETABLES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3</a:t>
            </a:r>
            <a:r>
              <a:rPr lang="ca-ES" sz="5400" dirty="0" smtClean="0">
                <a:solidFill>
                  <a:schemeClr val="bg1"/>
                </a:solidFill>
              </a:rPr>
              <a:t>, 15, 21, 18, 7, 5, 20, 20, 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VEGETABLES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COURGETTE</a:t>
            </a:r>
          </a:p>
        </p:txBody>
      </p:sp>
    </p:spTree>
    <p:extLst>
      <p:ext uri="{BB962C8B-B14F-4D97-AF65-F5344CB8AC3E}">
        <p14:creationId xmlns:p14="http://schemas.microsoft.com/office/powerpoint/2010/main" val="22843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3</a:t>
            </a:r>
            <a:r>
              <a:rPr lang="ca-ES" sz="5400" dirty="0" smtClean="0">
                <a:solidFill>
                  <a:schemeClr val="bg1"/>
                </a:solidFill>
              </a:rPr>
              <a:t>, 8, 5, 18, 18, 9, 5, 19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79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2059577" y="1075656"/>
            <a:ext cx="807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FRUIT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CHERRIES</a:t>
            </a:r>
          </a:p>
        </p:txBody>
      </p:sp>
    </p:spTree>
    <p:extLst>
      <p:ext uri="{BB962C8B-B14F-4D97-AF65-F5344CB8AC3E}">
        <p14:creationId xmlns:p14="http://schemas.microsoft.com/office/powerpoint/2010/main" val="5237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METHODS OF COOKING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19</a:t>
            </a:r>
            <a:r>
              <a:rPr lang="ca-ES" sz="5400" dirty="0" smtClean="0">
                <a:solidFill>
                  <a:schemeClr val="bg1"/>
                </a:solidFill>
              </a:rPr>
              <a:t>, 20, 5, 1, 13, 5, 4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8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METHODS OF COOKING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STEAMED</a:t>
            </a:r>
          </a:p>
        </p:txBody>
      </p:sp>
    </p:spTree>
    <p:extLst>
      <p:ext uri="{BB962C8B-B14F-4D97-AF65-F5344CB8AC3E}">
        <p14:creationId xmlns:p14="http://schemas.microsoft.com/office/powerpoint/2010/main" val="7472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FAMILIES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7</a:t>
            </a:r>
            <a:r>
              <a:rPr lang="ca-ES" sz="5400" dirty="0" smtClean="0">
                <a:solidFill>
                  <a:schemeClr val="bg1"/>
                </a:solidFill>
              </a:rPr>
              <a:t>, 18, 1, 14, 4, 19, 15, 14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FAMILIES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GRANDSON</a:t>
            </a:r>
          </a:p>
        </p:txBody>
      </p:sp>
    </p:spTree>
    <p:extLst>
      <p:ext uri="{BB962C8B-B14F-4D97-AF65-F5344CB8AC3E}">
        <p14:creationId xmlns:p14="http://schemas.microsoft.com/office/powerpoint/2010/main" val="22954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FAMILIES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19</a:t>
            </a:r>
            <a:r>
              <a:rPr lang="ca-ES" sz="5400" dirty="0" smtClean="0">
                <a:solidFill>
                  <a:schemeClr val="bg1"/>
                </a:solidFill>
              </a:rPr>
              <a:t>, 20, 5, 16, 19, 15, 14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FAMILIES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STEPSON</a:t>
            </a:r>
          </a:p>
        </p:txBody>
      </p:sp>
    </p:spTree>
    <p:extLst>
      <p:ext uri="{BB962C8B-B14F-4D97-AF65-F5344CB8AC3E}">
        <p14:creationId xmlns:p14="http://schemas.microsoft.com/office/powerpoint/2010/main" val="25815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ADJS. OF PERSONALITY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14</a:t>
            </a:r>
            <a:r>
              <a:rPr lang="ca-ES" sz="5400" dirty="0" smtClean="0">
                <a:solidFill>
                  <a:schemeClr val="bg1"/>
                </a:solidFill>
              </a:rPr>
              <a:t>, 15, 15, 4, 25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3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ADJS. OF PERSONALITY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MOODY</a:t>
            </a:r>
          </a:p>
        </p:txBody>
      </p:sp>
    </p:spTree>
    <p:extLst>
      <p:ext uri="{BB962C8B-B14F-4D97-AF65-F5344CB8AC3E}">
        <p14:creationId xmlns:p14="http://schemas.microsoft.com/office/powerpoint/2010/main" val="27862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ADJS. OF PERSONALITY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19</a:t>
            </a:r>
            <a:r>
              <a:rPr lang="ca-ES" sz="5400" dirty="0" smtClean="0">
                <a:solidFill>
                  <a:schemeClr val="bg1"/>
                </a:solidFill>
              </a:rPr>
              <a:t>, 5, 14, 19, 9, 2, 12, 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1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ADJS. OF PERSONALITY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SENSIBLE</a:t>
            </a:r>
          </a:p>
        </p:txBody>
      </p:sp>
    </p:spTree>
    <p:extLst>
      <p:ext uri="{BB962C8B-B14F-4D97-AF65-F5344CB8AC3E}">
        <p14:creationId xmlns:p14="http://schemas.microsoft.com/office/powerpoint/2010/main" val="4678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MONEY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2</a:t>
            </a:r>
            <a:r>
              <a:rPr lang="ca-ES" sz="5400" dirty="0" smtClean="0">
                <a:solidFill>
                  <a:schemeClr val="bg1"/>
                </a:solidFill>
              </a:rPr>
              <a:t>, 15, 18, 18, 15, 23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MONEY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BORROW</a:t>
            </a:r>
          </a:p>
        </p:txBody>
      </p:sp>
    </p:spTree>
    <p:extLst>
      <p:ext uri="{BB962C8B-B14F-4D97-AF65-F5344CB8AC3E}">
        <p14:creationId xmlns:p14="http://schemas.microsoft.com/office/powerpoint/2010/main" val="112835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STRONG ADJECTIVES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6</a:t>
            </a:r>
            <a:r>
              <a:rPr lang="ca-ES" sz="5400" dirty="0" smtClean="0">
                <a:solidFill>
                  <a:schemeClr val="bg1"/>
                </a:solidFill>
              </a:rPr>
              <a:t>, 21, 18, 9, 15, 21, 19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2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STRONG ADJECTIVES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FURIOUS</a:t>
            </a:r>
          </a:p>
        </p:txBody>
      </p:sp>
    </p:spTree>
    <p:extLst>
      <p:ext uri="{BB962C8B-B14F-4D97-AF65-F5344CB8AC3E}">
        <p14:creationId xmlns:p14="http://schemas.microsoft.com/office/powerpoint/2010/main" val="75017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STRONG ADJECTIVES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6</a:t>
            </a:r>
            <a:r>
              <a:rPr lang="ca-ES" sz="5400" dirty="0" smtClean="0">
                <a:solidFill>
                  <a:schemeClr val="bg1"/>
                </a:solidFill>
              </a:rPr>
              <a:t>, 9, 12, 20, 8, 25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STRONG ADJECTIVES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FILTHY</a:t>
            </a:r>
          </a:p>
        </p:txBody>
      </p:sp>
    </p:spTree>
    <p:extLst>
      <p:ext uri="{BB962C8B-B14F-4D97-AF65-F5344CB8AC3E}">
        <p14:creationId xmlns:p14="http://schemas.microsoft.com/office/powerpoint/2010/main" val="96414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12</a:t>
            </a:r>
            <a:r>
              <a:rPr lang="ca-ES" sz="5400" dirty="0" smtClean="0">
                <a:solidFill>
                  <a:schemeClr val="bg1"/>
                </a:solidFill>
              </a:rPr>
              <a:t>, 15, 18, 18, 25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61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LORRY</a:t>
            </a:r>
          </a:p>
        </p:txBody>
      </p:sp>
    </p:spTree>
    <p:extLst>
      <p:ext uri="{BB962C8B-B14F-4D97-AF65-F5344CB8AC3E}">
        <p14:creationId xmlns:p14="http://schemas.microsoft.com/office/powerpoint/2010/main" val="33995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13</a:t>
            </a:r>
            <a:r>
              <a:rPr lang="ca-ES" sz="5400" dirty="0" smtClean="0">
                <a:solidFill>
                  <a:schemeClr val="bg1"/>
                </a:solidFill>
              </a:rPr>
              <a:t>, 15, 20, 15, 18, 23, 1, 25</a:t>
            </a:r>
            <a:endParaRPr lang="ca-ES" sz="5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23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4000" dirty="0" err="1" smtClean="0"/>
          </a:p>
        </p:txBody>
      </p:sp>
      <p:sp>
        <p:nvSpPr>
          <p:cNvPr id="5" name="Rectangle 4"/>
          <p:cNvSpPr/>
          <p:nvPr/>
        </p:nvSpPr>
        <p:spPr>
          <a:xfrm>
            <a:off x="1632857" y="836023"/>
            <a:ext cx="8778240" cy="1632857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QuadreDeText 5"/>
          <p:cNvSpPr txBox="1"/>
          <p:nvPr/>
        </p:nvSpPr>
        <p:spPr>
          <a:xfrm>
            <a:off x="1817914" y="1098453"/>
            <a:ext cx="8408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600" dirty="0" smtClean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2857" y="3191971"/>
            <a:ext cx="8778240" cy="1618645"/>
          </a:xfrm>
          <a:prstGeom prst="rect">
            <a:avLst/>
          </a:prstGeom>
          <a:noFill/>
          <a:ln w="57150">
            <a:solidFill>
              <a:srgbClr val="F0A5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1985554" y="3429000"/>
            <a:ext cx="807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5400" dirty="0" smtClean="0">
                <a:solidFill>
                  <a:schemeClr val="bg1"/>
                </a:solidFill>
              </a:rPr>
              <a:t>MOTORWAY</a:t>
            </a:r>
          </a:p>
        </p:txBody>
      </p:sp>
    </p:spTree>
    <p:extLst>
      <p:ext uri="{BB962C8B-B14F-4D97-AF65-F5344CB8AC3E}">
        <p14:creationId xmlns:p14="http://schemas.microsoft.com/office/powerpoint/2010/main" val="32796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229</Words>
  <Application>Microsoft Office PowerPoint</Application>
  <PresentationFormat>Pantalla panoràmica</PresentationFormat>
  <Paragraphs>61</Paragraphs>
  <Slides>28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UB</dc:creator>
  <cp:lastModifiedBy>UB</cp:lastModifiedBy>
  <cp:revision>29</cp:revision>
  <dcterms:created xsi:type="dcterms:W3CDTF">2020-06-06T13:11:59Z</dcterms:created>
  <dcterms:modified xsi:type="dcterms:W3CDTF">2020-08-24T14:56:53Z</dcterms:modified>
</cp:coreProperties>
</file>