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8" r:id="rId4"/>
    <p:sldId id="259" r:id="rId5"/>
    <p:sldId id="261" r:id="rId6"/>
    <p:sldId id="284" r:id="rId7"/>
    <p:sldId id="262" r:id="rId8"/>
    <p:sldId id="285" r:id="rId9"/>
    <p:sldId id="263" r:id="rId10"/>
    <p:sldId id="277" r:id="rId11"/>
    <p:sldId id="286" r:id="rId12"/>
    <p:sldId id="278" r:id="rId13"/>
    <p:sldId id="287" r:id="rId14"/>
    <p:sldId id="265" r:id="rId15"/>
    <p:sldId id="288" r:id="rId16"/>
    <p:sldId id="266" r:id="rId17"/>
    <p:sldId id="268" r:id="rId18"/>
    <p:sldId id="269" r:id="rId19"/>
    <p:sldId id="292" r:id="rId20"/>
    <p:sldId id="271" r:id="rId21"/>
    <p:sldId id="273" r:id="rId22"/>
    <p:sldId id="291" r:id="rId23"/>
    <p:sldId id="276" r:id="rId24"/>
    <p:sldId id="275" r:id="rId25"/>
    <p:sldId id="280" r:id="rId26"/>
    <p:sldId id="281" r:id="rId27"/>
    <p:sldId id="283" r:id="rId28"/>
    <p:sldId id="282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14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0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45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30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05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88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89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4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29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93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t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err="1" smtClean="0"/>
              <a:t>Instructions</a:t>
            </a:r>
            <a:endParaRPr lang="ca-ES" sz="6600" dirty="0" smtClean="0"/>
          </a:p>
          <a:p>
            <a:r>
              <a:rPr lang="ca-ES" sz="4000" dirty="0"/>
              <a:t>	</a:t>
            </a:r>
          </a:p>
          <a:p>
            <a:r>
              <a:rPr lang="ca-ES" sz="4000" dirty="0" smtClean="0"/>
              <a:t>		- </a:t>
            </a:r>
            <a:r>
              <a:rPr lang="ca-ES" sz="4000" dirty="0" err="1" smtClean="0"/>
              <a:t>This</a:t>
            </a:r>
            <a:r>
              <a:rPr lang="ca-ES" sz="4000" dirty="0" smtClean="0"/>
              <a:t> </a:t>
            </a:r>
            <a:r>
              <a:rPr lang="ca-ES" sz="4000" dirty="0"/>
              <a:t>is a game for </a:t>
            </a:r>
            <a:r>
              <a:rPr lang="ca-ES" sz="4000" dirty="0" err="1"/>
              <a:t>pairs</a:t>
            </a:r>
            <a:endParaRPr lang="ca-ES" sz="4000" dirty="0"/>
          </a:p>
          <a:p>
            <a:r>
              <a:rPr lang="ca-ES" sz="4000" dirty="0" smtClean="0"/>
              <a:t>		- The </a:t>
            </a:r>
            <a:r>
              <a:rPr lang="ca-ES" sz="4000" dirty="0" err="1"/>
              <a:t>teacher</a:t>
            </a:r>
            <a:r>
              <a:rPr lang="ca-ES" sz="4000" dirty="0"/>
              <a:t> </a:t>
            </a:r>
            <a:r>
              <a:rPr lang="ca-ES" sz="4000" dirty="0" err="1"/>
              <a:t>will</a:t>
            </a:r>
            <a:r>
              <a:rPr lang="ca-ES" sz="4000" dirty="0"/>
              <a:t> </a:t>
            </a:r>
            <a:r>
              <a:rPr lang="ca-ES" sz="4000" dirty="0" err="1"/>
              <a:t>ask</a:t>
            </a:r>
            <a:r>
              <a:rPr lang="ca-ES" sz="4000" dirty="0"/>
              <a:t> </a:t>
            </a:r>
            <a:r>
              <a:rPr lang="ca-ES" sz="4000" dirty="0" err="1" smtClean="0"/>
              <a:t>you</a:t>
            </a:r>
            <a:r>
              <a:rPr lang="ca-ES" sz="4000" dirty="0" smtClean="0"/>
              <a:t> all </a:t>
            </a:r>
            <a:r>
              <a:rPr lang="ca-ES" sz="4000" dirty="0"/>
              <a:t>a </a:t>
            </a:r>
            <a:r>
              <a:rPr lang="ca-ES" sz="4000" dirty="0" err="1"/>
              <a:t>question</a:t>
            </a:r>
            <a:r>
              <a:rPr lang="ca-ES" sz="4000" dirty="0"/>
              <a:t>. </a:t>
            </a:r>
          </a:p>
          <a:p>
            <a:r>
              <a:rPr lang="ca-ES" sz="4000" dirty="0" smtClean="0"/>
              <a:t>		- The </a:t>
            </a:r>
            <a:r>
              <a:rPr lang="ca-ES" sz="4000" dirty="0" err="1"/>
              <a:t>first</a:t>
            </a:r>
            <a:r>
              <a:rPr lang="ca-ES" sz="4000" dirty="0"/>
              <a:t> </a:t>
            </a:r>
            <a:r>
              <a:rPr lang="ca-ES" sz="4000" dirty="0" err="1"/>
              <a:t>student</a:t>
            </a:r>
            <a:r>
              <a:rPr lang="ca-ES" sz="4000" dirty="0"/>
              <a:t> to </a:t>
            </a:r>
            <a:r>
              <a:rPr lang="ca-ES" sz="4000" dirty="0" err="1"/>
              <a:t>answer</a:t>
            </a:r>
            <a:r>
              <a:rPr lang="ca-ES" sz="4000" dirty="0"/>
              <a:t> </a:t>
            </a:r>
            <a:r>
              <a:rPr lang="ca-ES" sz="4000" dirty="0" err="1" smtClean="0"/>
              <a:t>it</a:t>
            </a:r>
            <a:r>
              <a:rPr lang="ca-ES" sz="4000" dirty="0" smtClean="0"/>
              <a:t> </a:t>
            </a:r>
            <a:r>
              <a:rPr lang="ca-ES" sz="4000" dirty="0" err="1" smtClean="0"/>
              <a:t>correctly</a:t>
            </a:r>
            <a:r>
              <a:rPr lang="ca-ES" sz="4000" dirty="0" smtClean="0"/>
              <a:t> </a:t>
            </a:r>
          </a:p>
          <a:p>
            <a:r>
              <a:rPr lang="ca-ES" sz="4000" dirty="0"/>
              <a:t>	</a:t>
            </a:r>
            <a:r>
              <a:rPr lang="ca-ES" sz="4000" dirty="0" smtClean="0"/>
              <a:t>	   </a:t>
            </a:r>
            <a:r>
              <a:rPr lang="ca-ES" sz="4000" dirty="0" err="1" smtClean="0"/>
              <a:t>wins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/>
              <a:t>question</a:t>
            </a:r>
            <a:r>
              <a:rPr lang="ca-ES" sz="4000" dirty="0"/>
              <a:t> </a:t>
            </a:r>
            <a:r>
              <a:rPr lang="ca-ES" sz="4000" dirty="0" smtClean="0"/>
              <a:t>BUT.....</a:t>
            </a:r>
            <a:endParaRPr lang="ca-ES" sz="4000" dirty="0"/>
          </a:p>
          <a:p>
            <a:r>
              <a:rPr lang="ca-ES" sz="4000" dirty="0" smtClean="0"/>
              <a:t>		- </a:t>
            </a:r>
            <a:r>
              <a:rPr lang="ca-ES" sz="4000" dirty="0" err="1" smtClean="0"/>
              <a:t>Your</a:t>
            </a:r>
            <a:r>
              <a:rPr lang="ca-ES" sz="4000" dirty="0" smtClean="0"/>
              <a:t> </a:t>
            </a:r>
            <a:r>
              <a:rPr lang="ca-ES" sz="4000" dirty="0" err="1"/>
              <a:t>partner</a:t>
            </a:r>
            <a:r>
              <a:rPr lang="ca-ES" sz="4000" dirty="0"/>
              <a:t> has to </a:t>
            </a:r>
            <a:r>
              <a:rPr lang="ca-ES" sz="4000" dirty="0" err="1"/>
              <a:t>spell</a:t>
            </a:r>
            <a:r>
              <a:rPr lang="ca-ES" sz="4000" dirty="0"/>
              <a:t> </a:t>
            </a:r>
            <a:r>
              <a:rPr lang="ca-ES" sz="4000" dirty="0" err="1"/>
              <a:t>it</a:t>
            </a:r>
            <a:r>
              <a:rPr lang="ca-ES" sz="4000" dirty="0"/>
              <a:t> </a:t>
            </a:r>
            <a:r>
              <a:rPr lang="ca-ES" sz="4000" dirty="0" err="1"/>
              <a:t>correctly</a:t>
            </a:r>
            <a:r>
              <a:rPr lang="ca-ES" sz="4000" dirty="0"/>
              <a:t> to </a:t>
            </a:r>
            <a:r>
              <a:rPr lang="ca-ES" sz="4000" dirty="0" err="1"/>
              <a:t>win</a:t>
            </a:r>
            <a:r>
              <a:rPr lang="ca-ES" sz="4000" dirty="0"/>
              <a:t> </a:t>
            </a:r>
            <a:endParaRPr lang="ca-ES" sz="4000" dirty="0" smtClean="0"/>
          </a:p>
          <a:p>
            <a:r>
              <a:rPr lang="ca-ES" sz="4000" dirty="0"/>
              <a:t>	</a:t>
            </a:r>
            <a:r>
              <a:rPr lang="ca-ES" sz="4000" dirty="0" smtClean="0"/>
              <a:t>	 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point</a:t>
            </a:r>
            <a:endParaRPr lang="ca-ES" sz="4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606732" y="561704"/>
            <a:ext cx="8778240" cy="149411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4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985554" y="1027906"/>
            <a:ext cx="8164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err="1" smtClean="0">
                <a:solidFill>
                  <a:schemeClr val="bg1"/>
                </a:solidFill>
              </a:rPr>
              <a:t>Someone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who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always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does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their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work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well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and</a:t>
            </a:r>
            <a:r>
              <a:rPr lang="ca-ES" sz="3600" dirty="0" smtClean="0">
                <a:solidFill>
                  <a:schemeClr val="bg1"/>
                </a:solidFill>
              </a:rPr>
              <a:t> on </a:t>
            </a:r>
            <a:r>
              <a:rPr lang="ca-ES" sz="3600" dirty="0" err="1" smtClean="0">
                <a:solidFill>
                  <a:schemeClr val="bg1"/>
                </a:solidFill>
              </a:rPr>
              <a:t>time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very</a:t>
            </a:r>
            <a:r>
              <a:rPr lang="ca-ES" sz="3600" dirty="0" smtClean="0">
                <a:solidFill>
                  <a:schemeClr val="bg1"/>
                </a:solidFill>
              </a:rPr>
              <a:t>....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1592519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3213463" y="3322371"/>
            <a:ext cx="5225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R..........</a:t>
            </a:r>
            <a:endParaRPr lang="es-E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777064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985554" y="1027906"/>
            <a:ext cx="8164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err="1" smtClean="0">
                <a:solidFill>
                  <a:schemeClr val="bg1"/>
                </a:solidFill>
              </a:rPr>
              <a:t>Someone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who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always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does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their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work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well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and</a:t>
            </a:r>
            <a:r>
              <a:rPr lang="ca-ES" sz="3600" dirty="0" smtClean="0">
                <a:solidFill>
                  <a:schemeClr val="bg1"/>
                </a:solidFill>
              </a:rPr>
              <a:t> on </a:t>
            </a:r>
            <a:r>
              <a:rPr lang="ca-ES" sz="3600" dirty="0" err="1" smtClean="0">
                <a:solidFill>
                  <a:schemeClr val="bg1"/>
                </a:solidFill>
              </a:rPr>
              <a:t>time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very</a:t>
            </a:r>
            <a:r>
              <a:rPr lang="ca-ES" sz="3600" dirty="0" smtClean="0">
                <a:solidFill>
                  <a:schemeClr val="bg1"/>
                </a:solidFill>
              </a:rPr>
              <a:t>....</a:t>
            </a:r>
          </a:p>
        </p:txBody>
      </p:sp>
      <p:sp>
        <p:nvSpPr>
          <p:cNvPr id="8" name="Rectangle 7"/>
          <p:cNvSpPr/>
          <p:nvPr/>
        </p:nvSpPr>
        <p:spPr>
          <a:xfrm>
            <a:off x="1632857" y="3083984"/>
            <a:ext cx="8778240" cy="1592519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3213463" y="3322371"/>
            <a:ext cx="5225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>
                <a:solidFill>
                  <a:schemeClr val="bg1"/>
                </a:solidFill>
              </a:rPr>
              <a:t>RESPONSIBLE</a:t>
            </a:r>
            <a:endParaRPr lang="es-E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9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4000" dirty="0" smtClean="0"/>
              <a:t>I</a:t>
            </a:r>
          </a:p>
        </p:txBody>
      </p:sp>
      <p:sp>
        <p:nvSpPr>
          <p:cNvPr id="5" name="Rectangle 4"/>
          <p:cNvSpPr/>
          <p:nvPr/>
        </p:nvSpPr>
        <p:spPr>
          <a:xfrm>
            <a:off x="2455817" y="836023"/>
            <a:ext cx="7197634" cy="146304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985554" y="1027906"/>
            <a:ext cx="8164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person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219" y="2644503"/>
            <a:ext cx="6723561" cy="3667397"/>
          </a:xfrm>
          <a:prstGeom prst="rect">
            <a:avLst/>
          </a:prstGeom>
        </p:spPr>
      </p:pic>
      <p:sp>
        <p:nvSpPr>
          <p:cNvPr id="9" name="QuadreDeText 8"/>
          <p:cNvSpPr txBox="1"/>
          <p:nvPr/>
        </p:nvSpPr>
        <p:spPr>
          <a:xfrm>
            <a:off x="2601686" y="6360205"/>
            <a:ext cx="2945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600" dirty="0" err="1" smtClean="0">
                <a:solidFill>
                  <a:schemeClr val="bg1"/>
                </a:solidFill>
              </a:rPr>
              <a:t>Image</a:t>
            </a:r>
            <a:r>
              <a:rPr lang="ca-ES" sz="1600" dirty="0" smtClean="0">
                <a:solidFill>
                  <a:schemeClr val="bg1"/>
                </a:solidFill>
              </a:rPr>
              <a:t> </a:t>
            </a:r>
            <a:r>
              <a:rPr lang="ca-ES" sz="1600" dirty="0" err="1" smtClean="0">
                <a:solidFill>
                  <a:schemeClr val="bg1"/>
                </a:solidFill>
              </a:rPr>
              <a:t>credit</a:t>
            </a:r>
            <a:r>
              <a:rPr lang="ca-ES" sz="1600" dirty="0" smtClean="0">
                <a:solidFill>
                  <a:schemeClr val="bg1"/>
                </a:solidFill>
              </a:rPr>
              <a:t>: oxfordlearning.com</a:t>
            </a:r>
            <a:endParaRPr lang="es-E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04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S.......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55817" y="836023"/>
            <a:ext cx="7197634" cy="146304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985554" y="1027906"/>
            <a:ext cx="8164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person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2468879" y="2769961"/>
            <a:ext cx="7197634" cy="146304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78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STUDYING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2455817" y="836023"/>
            <a:ext cx="7197634" cy="146304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985554" y="1027906"/>
            <a:ext cx="8164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person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2468879" y="2769961"/>
            <a:ext cx="7197634" cy="146304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106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406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29692" y="1027906"/>
            <a:ext cx="7837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>
                <a:solidFill>
                  <a:schemeClr val="bg1"/>
                </a:solidFill>
              </a:rPr>
              <a:t>A modal verb </a:t>
            </a:r>
            <a:r>
              <a:rPr lang="ca-ES" sz="3600" dirty="0" err="1" smtClean="0">
                <a:solidFill>
                  <a:schemeClr val="bg1"/>
                </a:solidFill>
              </a:rPr>
              <a:t>expressing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prohibition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5086" y="2526711"/>
            <a:ext cx="568234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3331029" y="2638505"/>
            <a:ext cx="52904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M......</a:t>
            </a:r>
          </a:p>
        </p:txBody>
      </p:sp>
    </p:spTree>
    <p:extLst>
      <p:ext uri="{BB962C8B-B14F-4D97-AF65-F5344CB8AC3E}">
        <p14:creationId xmlns:p14="http://schemas.microsoft.com/office/powerpoint/2010/main" val="3672376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406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29692" y="1027906"/>
            <a:ext cx="7837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>
                <a:solidFill>
                  <a:schemeClr val="bg1"/>
                </a:solidFill>
              </a:rPr>
              <a:t>A modal verb </a:t>
            </a:r>
            <a:r>
              <a:rPr lang="ca-ES" sz="3600" dirty="0" err="1" smtClean="0">
                <a:solidFill>
                  <a:schemeClr val="bg1"/>
                </a:solidFill>
              </a:rPr>
              <a:t>expressing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prohibition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5086" y="2526711"/>
            <a:ext cx="568234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3331029" y="2638505"/>
            <a:ext cx="52904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MUSTN’T</a:t>
            </a:r>
          </a:p>
        </p:txBody>
      </p:sp>
    </p:spTree>
    <p:extLst>
      <p:ext uri="{BB962C8B-B14F-4D97-AF65-F5344CB8AC3E}">
        <p14:creationId xmlns:p14="http://schemas.microsoft.com/office/powerpoint/2010/main" val="755404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-54428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737064" y="741176"/>
            <a:ext cx="483107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she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579" y="2467746"/>
            <a:ext cx="6834051" cy="384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08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W......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3409405" y="836023"/>
            <a:ext cx="4937761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she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409405" y="2781504"/>
            <a:ext cx="4937761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07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WRITING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3409405" y="836023"/>
            <a:ext cx="4937761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she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doing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409405" y="2781504"/>
            <a:ext cx="4937761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434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A........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0606" y="836023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>
                <a:solidFill>
                  <a:schemeClr val="bg1"/>
                </a:solidFill>
              </a:rPr>
              <a:t>To </a:t>
            </a:r>
            <a:r>
              <a:rPr lang="ca-ES" sz="3600" dirty="0" err="1" smtClean="0">
                <a:solidFill>
                  <a:schemeClr val="bg1"/>
                </a:solidFill>
              </a:rPr>
              <a:t>take</a:t>
            </a:r>
            <a:r>
              <a:rPr lang="ca-ES" sz="3600" dirty="0" smtClean="0">
                <a:solidFill>
                  <a:schemeClr val="bg1"/>
                </a:solidFill>
              </a:rPr>
              <a:t> ............................of a </a:t>
            </a:r>
            <a:r>
              <a:rPr lang="ca-ES" sz="3600" dirty="0" err="1" smtClean="0">
                <a:solidFill>
                  <a:schemeClr val="bg1"/>
                </a:solidFill>
              </a:rPr>
              <a:t>situation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0606" y="2781504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0951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ADVANTAGE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0606" y="836023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>
                <a:solidFill>
                  <a:schemeClr val="bg1"/>
                </a:solidFill>
              </a:rPr>
              <a:t>To </a:t>
            </a:r>
            <a:r>
              <a:rPr lang="ca-ES" sz="3600" dirty="0" err="1" smtClean="0">
                <a:solidFill>
                  <a:schemeClr val="bg1"/>
                </a:solidFill>
              </a:rPr>
              <a:t>take</a:t>
            </a:r>
            <a:r>
              <a:rPr lang="ca-ES" sz="3600" dirty="0" smtClean="0">
                <a:solidFill>
                  <a:schemeClr val="bg1"/>
                </a:solidFill>
              </a:rPr>
              <a:t> ............................of a </a:t>
            </a:r>
            <a:r>
              <a:rPr lang="ca-ES" sz="3600" dirty="0" err="1" smtClean="0">
                <a:solidFill>
                  <a:schemeClr val="bg1"/>
                </a:solidFill>
              </a:rPr>
              <a:t>situation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0606" y="2781504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6820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F.....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0606" y="836023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err="1" smtClean="0">
                <a:solidFill>
                  <a:schemeClr val="bg1"/>
                </a:solidFill>
              </a:rPr>
              <a:t>Someone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you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enjoy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spending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time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with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0606" y="2819105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259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FRIEND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0606" y="836023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err="1" smtClean="0">
                <a:solidFill>
                  <a:schemeClr val="bg1"/>
                </a:solidFill>
              </a:rPr>
              <a:t>Someone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you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enjoy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spending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time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with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0606" y="2819105"/>
            <a:ext cx="8660674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8238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762103" y="836023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789" y="2526711"/>
            <a:ext cx="6322421" cy="37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59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BICYCLE</a:t>
            </a:r>
          </a:p>
        </p:txBody>
      </p:sp>
      <p:sp>
        <p:nvSpPr>
          <p:cNvPr id="5" name="Rectangle 4"/>
          <p:cNvSpPr/>
          <p:nvPr/>
        </p:nvSpPr>
        <p:spPr>
          <a:xfrm>
            <a:off x="3762103" y="836023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2103" y="2819105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252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392212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relative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pronoun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missing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WHAT, WHERE, WHEN, ............, WHO, </a:t>
            </a:r>
            <a:r>
              <a:rPr lang="ca-ES" sz="3600" dirty="0" err="1" smtClean="0">
                <a:solidFill>
                  <a:schemeClr val="bg1"/>
                </a:solidFill>
              </a:rPr>
              <a:t>etc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3803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WHICH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392212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relative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pronoun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missing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WHAT, WHERE, WHEN, ............, WHO, </a:t>
            </a:r>
            <a:r>
              <a:rPr lang="ca-ES" sz="3600" dirty="0" err="1" smtClean="0">
                <a:solidFill>
                  <a:schemeClr val="bg1"/>
                </a:solidFill>
              </a:rPr>
              <a:t>etc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2103" y="2819105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3413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1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is a </a:t>
            </a:r>
            <a:r>
              <a:rPr lang="ca-ES" sz="3600" dirty="0" err="1" smtClean="0">
                <a:solidFill>
                  <a:schemeClr val="bg1"/>
                </a:solidFill>
              </a:rPr>
              <a:t>picture</a:t>
            </a:r>
            <a:r>
              <a:rPr lang="ca-ES" sz="3600" dirty="0" smtClean="0">
                <a:solidFill>
                  <a:schemeClr val="bg1"/>
                </a:solidFill>
              </a:rPr>
              <a:t> of a .................... </a:t>
            </a:r>
            <a:r>
              <a:rPr lang="ca-ES" sz="3600" dirty="0" err="1" smtClean="0">
                <a:solidFill>
                  <a:schemeClr val="bg1"/>
                </a:solidFill>
              </a:rPr>
              <a:t>room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Audberry Gray Rectangular Extendable Counter Height Dining Room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419" y="2453681"/>
            <a:ext cx="5583654" cy="372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QuadreDeText 7"/>
          <p:cNvSpPr txBox="1"/>
          <p:nvPr/>
        </p:nvSpPr>
        <p:spPr>
          <a:xfrm>
            <a:off x="3258670" y="6290039"/>
            <a:ext cx="4035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err="1" smtClean="0">
                <a:solidFill>
                  <a:schemeClr val="bg1"/>
                </a:solidFill>
              </a:rPr>
              <a:t>Image</a:t>
            </a:r>
            <a:r>
              <a:rPr lang="ca-ES" dirty="0">
                <a:solidFill>
                  <a:schemeClr val="bg1"/>
                </a:solidFill>
              </a:rPr>
              <a:t> </a:t>
            </a:r>
            <a:r>
              <a:rPr lang="ca-ES" dirty="0" err="1" smtClean="0">
                <a:solidFill>
                  <a:schemeClr val="bg1"/>
                </a:solidFill>
              </a:rPr>
              <a:t>credit</a:t>
            </a:r>
            <a:r>
              <a:rPr lang="ca-ES" dirty="0">
                <a:solidFill>
                  <a:schemeClr val="bg1"/>
                </a:solidFill>
              </a:rPr>
              <a:t>: </a:t>
            </a:r>
            <a:r>
              <a:rPr lang="ca-ES" dirty="0" smtClean="0">
                <a:solidFill>
                  <a:schemeClr val="bg1"/>
                </a:solidFill>
              </a:rPr>
              <a:t>www.1stopbedrooms.com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84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DINING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is a </a:t>
            </a:r>
            <a:r>
              <a:rPr lang="ca-ES" sz="3600" dirty="0" err="1" smtClean="0">
                <a:solidFill>
                  <a:schemeClr val="bg1"/>
                </a:solidFill>
              </a:rPr>
              <a:t>picture</a:t>
            </a:r>
            <a:r>
              <a:rPr lang="ca-ES" sz="3600" dirty="0" smtClean="0">
                <a:solidFill>
                  <a:schemeClr val="bg1"/>
                </a:solidFill>
              </a:rPr>
              <a:t> of a .................... </a:t>
            </a:r>
            <a:r>
              <a:rPr lang="ca-ES" sz="3600" dirty="0" err="1" smtClean="0">
                <a:solidFill>
                  <a:schemeClr val="bg1"/>
                </a:solidFill>
              </a:rPr>
              <a:t>room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62103" y="2819105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265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-54428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sport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897" y="2526711"/>
            <a:ext cx="5855426" cy="3706485"/>
          </a:xfrm>
          <a:prstGeom prst="rect">
            <a:avLst/>
          </a:prstGeom>
        </p:spPr>
      </p:pic>
      <p:sp>
        <p:nvSpPr>
          <p:cNvPr id="8" name="QuadreDeText 7"/>
          <p:cNvSpPr txBox="1"/>
          <p:nvPr/>
        </p:nvSpPr>
        <p:spPr>
          <a:xfrm>
            <a:off x="2997413" y="6360932"/>
            <a:ext cx="3739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err="1" smtClean="0">
                <a:solidFill>
                  <a:schemeClr val="bg1"/>
                </a:solidFill>
              </a:rPr>
              <a:t>Image</a:t>
            </a:r>
            <a:r>
              <a:rPr lang="ca-ES" dirty="0">
                <a:solidFill>
                  <a:schemeClr val="bg1"/>
                </a:solidFill>
              </a:rPr>
              <a:t> </a:t>
            </a:r>
            <a:r>
              <a:rPr lang="ca-ES" dirty="0" err="1" smtClean="0">
                <a:solidFill>
                  <a:schemeClr val="bg1"/>
                </a:solidFill>
              </a:rPr>
              <a:t>credit</a:t>
            </a:r>
            <a:r>
              <a:rPr lang="ca-ES" dirty="0">
                <a:solidFill>
                  <a:schemeClr val="bg1"/>
                </a:solidFill>
              </a:rPr>
              <a:t>: </a:t>
            </a:r>
            <a:r>
              <a:rPr lang="ca-ES" dirty="0" smtClean="0">
                <a:solidFill>
                  <a:schemeClr val="bg1"/>
                </a:solidFill>
              </a:rPr>
              <a:t>www.dreampeaks.com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53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SKIING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sport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2103" y="2819105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793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shop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called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090" y="2747401"/>
            <a:ext cx="5777593" cy="32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98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PHARMACY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2491" y="836023"/>
            <a:ext cx="841248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shop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called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2103" y="2819105"/>
            <a:ext cx="4558938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690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461657" y="836023"/>
            <a:ext cx="530352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game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306" y="2570548"/>
            <a:ext cx="5711940" cy="380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18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smtClean="0"/>
              <a:t>BASKETBALL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3461657" y="836023"/>
            <a:ext cx="530352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55371" y="1027906"/>
            <a:ext cx="799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What</a:t>
            </a:r>
            <a:r>
              <a:rPr lang="ca-ES" sz="3600" dirty="0" smtClean="0">
                <a:solidFill>
                  <a:schemeClr val="bg1"/>
                </a:solidFill>
              </a:rPr>
              <a:t> is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game?</a:t>
            </a:r>
          </a:p>
        </p:txBody>
      </p:sp>
      <p:sp>
        <p:nvSpPr>
          <p:cNvPr id="8" name="Rectangle 7"/>
          <p:cNvSpPr/>
          <p:nvPr/>
        </p:nvSpPr>
        <p:spPr>
          <a:xfrm>
            <a:off x="3461657" y="2819105"/>
            <a:ext cx="5303520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3374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219</Words>
  <Application>Microsoft Office PowerPoint</Application>
  <PresentationFormat>Pantalla panoràmica</PresentationFormat>
  <Paragraphs>58</Paragraphs>
  <Slides>28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UB</dc:creator>
  <cp:lastModifiedBy>UB</cp:lastModifiedBy>
  <cp:revision>14</cp:revision>
  <dcterms:created xsi:type="dcterms:W3CDTF">2020-06-06T13:11:59Z</dcterms:created>
  <dcterms:modified xsi:type="dcterms:W3CDTF">2020-08-03T09:11:57Z</dcterms:modified>
</cp:coreProperties>
</file>